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26" y="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19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2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2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2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2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2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2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2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2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29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30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3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3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3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3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3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3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9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9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30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3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3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3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3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3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3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7B5F20-76FD-473C-99A5-C3CBCFA4E11D}" type="doc">
      <dgm:prSet loTypeId="urn:microsoft.com/office/officeart/2005/8/layout/bList2#37" loCatId="list" qsTypeId="urn:microsoft.com/office/officeart/2005/8/quickstyle/simple1" qsCatId="simple" csTypeId="urn:microsoft.com/office/officeart/2005/8/colors/accent1_2" csCatId="accent1" phldr="1"/>
      <dgm:spPr/>
    </dgm:pt>
    <dgm:pt modelId="{347ADF41-809E-441D-9E3E-1D5CA1CD19A8}">
      <dgm:prSet phldrT="[Text]"/>
      <dgm:spPr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b="1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Atmosphere</a:t>
          </a:r>
          <a:endParaRPr lang="en-US" b="1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gm:t>
    </dgm:pt>
    <dgm:pt modelId="{2AA424AF-2D70-40E2-9B2C-46CABFDFEA13}" type="parTrans" cxnId="{5B9CA150-E21B-4557-AB42-D8537D11672C}">
      <dgm:prSet/>
      <dgm:spPr/>
      <dgm:t>
        <a:bodyPr/>
        <a:lstStyle/>
        <a:p>
          <a:endParaRPr lang="en-US"/>
        </a:p>
      </dgm:t>
    </dgm:pt>
    <dgm:pt modelId="{82097EED-CDA0-4213-A4CA-6DEA186810B5}" type="sibTrans" cxnId="{5B9CA150-E21B-4557-AB42-D8537D11672C}">
      <dgm:prSet/>
      <dgm:spPr/>
      <dgm:t>
        <a:bodyPr/>
        <a:lstStyle/>
        <a:p>
          <a:endParaRPr lang="en-US"/>
        </a:p>
      </dgm:t>
    </dgm:pt>
    <dgm:pt modelId="{5292BC65-E5A1-4AB4-95AB-27ADA94CB0C6}">
      <dgm:prSet phldrT="[Text]"/>
      <dgm:spPr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dirty="0" smtClean="0">
              <a:latin typeface="LilyUPC" pitchFamily="34" charset="-34"/>
              <a:cs typeface="LilyUPC" pitchFamily="34" charset="-34"/>
            </a:rPr>
            <a:t>The layer of air surrounding the Earth.</a:t>
          </a:r>
          <a:endParaRPr lang="en-US" dirty="0">
            <a:latin typeface="LilyUPC" pitchFamily="34" charset="-34"/>
            <a:cs typeface="LilyUPC" pitchFamily="34" charset="-34"/>
          </a:endParaRPr>
        </a:p>
      </dgm:t>
    </dgm:pt>
    <dgm:pt modelId="{D326A2FA-F3AD-4A51-8BBA-F2FD64926350}" type="parTrans" cxnId="{52F66FDF-CC0D-438E-9E88-EC8D989B5CDF}">
      <dgm:prSet/>
      <dgm:spPr/>
      <dgm:t>
        <a:bodyPr/>
        <a:lstStyle/>
        <a:p>
          <a:endParaRPr lang="en-US"/>
        </a:p>
      </dgm:t>
    </dgm:pt>
    <dgm:pt modelId="{45A26081-F128-45B1-8B33-5EEF6F4EC012}" type="sibTrans" cxnId="{52F66FDF-CC0D-438E-9E88-EC8D989B5CDF}">
      <dgm:prSet/>
      <dgm:spPr/>
      <dgm:t>
        <a:bodyPr/>
        <a:lstStyle/>
        <a:p>
          <a:endParaRPr lang="en-US"/>
        </a:p>
      </dgm:t>
    </dgm:pt>
    <dgm:pt modelId="{ECD55D10-AA64-4385-BD90-69849308E09D}" type="pres">
      <dgm:prSet presAssocID="{477B5F20-76FD-473C-99A5-C3CBCFA4E11D}" presName="diagram" presStyleCnt="0">
        <dgm:presLayoutVars>
          <dgm:dir/>
          <dgm:animLvl val="lvl"/>
          <dgm:resizeHandles val="exact"/>
        </dgm:presLayoutVars>
      </dgm:prSet>
      <dgm:spPr/>
    </dgm:pt>
    <dgm:pt modelId="{28434336-4610-491E-8F81-2CA634542C34}" type="pres">
      <dgm:prSet presAssocID="{347ADF41-809E-441D-9E3E-1D5CA1CD19A8}" presName="compNode" presStyleCnt="0"/>
      <dgm:spPr>
        <a:scene3d>
          <a:camera prst="orthographicFront"/>
          <a:lightRig rig="threePt" dir="t"/>
        </a:scene3d>
        <a:sp3d prstMaterial="matte"/>
      </dgm:spPr>
    </dgm:pt>
    <dgm:pt modelId="{920C8555-CAA7-4E8B-9D6F-368121449AED}" type="pres">
      <dgm:prSet presAssocID="{347ADF41-809E-441D-9E3E-1D5CA1CD19A8}" presName="childRect" presStyleLbl="bgAcc1" presStyleIdx="0" presStyleCnt="1" custScaleX="136529" custScaleY="62770" custLinFactNeighborX="906" custLinFactNeighborY="-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5C0DC-39F0-49C7-A86B-811F785028AC}" type="pres">
      <dgm:prSet presAssocID="{347ADF41-809E-441D-9E3E-1D5CA1CD19A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7D3A9-826F-49DA-B306-A4F44DA2DC4C}" type="pres">
      <dgm:prSet presAssocID="{347ADF41-809E-441D-9E3E-1D5CA1CD19A8}" presName="parentRect" presStyleLbl="alignNode1" presStyleIdx="0" presStyleCnt="1" custScaleX="136726" custLinFactNeighborX="1277" custLinFactNeighborY="-44782"/>
      <dgm:spPr/>
      <dgm:t>
        <a:bodyPr/>
        <a:lstStyle/>
        <a:p>
          <a:endParaRPr lang="en-US"/>
        </a:p>
      </dgm:t>
    </dgm:pt>
    <dgm:pt modelId="{16A79401-D8A8-412D-BA9D-ECDC45EFAB67}" type="pres">
      <dgm:prSet presAssocID="{347ADF41-809E-441D-9E3E-1D5CA1CD19A8}" presName="adorn" presStyleLbl="fgAccFollowNode1" presStyleIdx="0" presStyleCnt="1" custScaleX="137674" custScaleY="137025" custLinFactNeighborX="21407" custLinFactNeighborY="-62305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 prstMaterial="matte"/>
      </dgm:spPr>
    </dgm:pt>
  </dgm:ptLst>
  <dgm:cxnLst>
    <dgm:cxn modelId="{5B9CA150-E21B-4557-AB42-D8537D11672C}" srcId="{477B5F20-76FD-473C-99A5-C3CBCFA4E11D}" destId="{347ADF41-809E-441D-9E3E-1D5CA1CD19A8}" srcOrd="0" destOrd="0" parTransId="{2AA424AF-2D70-40E2-9B2C-46CABFDFEA13}" sibTransId="{82097EED-CDA0-4213-A4CA-6DEA186810B5}"/>
    <dgm:cxn modelId="{F1969F3F-F9AC-448D-880E-025FCBF93FAE}" type="presOf" srcId="{477B5F20-76FD-473C-99A5-C3CBCFA4E11D}" destId="{ECD55D10-AA64-4385-BD90-69849308E09D}" srcOrd="0" destOrd="0" presId="urn:microsoft.com/office/officeart/2005/8/layout/bList2#37"/>
    <dgm:cxn modelId="{73D92B71-B166-46F4-8255-3C473DE51463}" type="presOf" srcId="{347ADF41-809E-441D-9E3E-1D5CA1CD19A8}" destId="{FE77D3A9-826F-49DA-B306-A4F44DA2DC4C}" srcOrd="1" destOrd="0" presId="urn:microsoft.com/office/officeart/2005/8/layout/bList2#37"/>
    <dgm:cxn modelId="{52F66FDF-CC0D-438E-9E88-EC8D989B5CDF}" srcId="{347ADF41-809E-441D-9E3E-1D5CA1CD19A8}" destId="{5292BC65-E5A1-4AB4-95AB-27ADA94CB0C6}" srcOrd="0" destOrd="0" parTransId="{D326A2FA-F3AD-4A51-8BBA-F2FD64926350}" sibTransId="{45A26081-F128-45B1-8B33-5EEF6F4EC012}"/>
    <dgm:cxn modelId="{20FA2DB7-B04C-4D95-89DF-90A76830540B}" type="presOf" srcId="{347ADF41-809E-441D-9E3E-1D5CA1CD19A8}" destId="{A145C0DC-39F0-49C7-A86B-811F785028AC}" srcOrd="0" destOrd="0" presId="urn:microsoft.com/office/officeart/2005/8/layout/bList2#37"/>
    <dgm:cxn modelId="{9DC30A8C-2133-4B29-9CC9-EB7AE9D427CC}" type="presOf" srcId="{5292BC65-E5A1-4AB4-95AB-27ADA94CB0C6}" destId="{920C8555-CAA7-4E8B-9D6F-368121449AED}" srcOrd="0" destOrd="0" presId="urn:microsoft.com/office/officeart/2005/8/layout/bList2#37"/>
    <dgm:cxn modelId="{B6E0B22B-75CD-41BE-AA6D-E2CE7567D88D}" type="presParOf" srcId="{ECD55D10-AA64-4385-BD90-69849308E09D}" destId="{28434336-4610-491E-8F81-2CA634542C34}" srcOrd="0" destOrd="0" presId="urn:microsoft.com/office/officeart/2005/8/layout/bList2#37"/>
    <dgm:cxn modelId="{852F68F0-CB91-4D05-9E14-47BFA0E2F3E1}" type="presParOf" srcId="{28434336-4610-491E-8F81-2CA634542C34}" destId="{920C8555-CAA7-4E8B-9D6F-368121449AED}" srcOrd="0" destOrd="0" presId="urn:microsoft.com/office/officeart/2005/8/layout/bList2#37"/>
    <dgm:cxn modelId="{29530674-2AA8-4C15-8F88-662032B7C55B}" type="presParOf" srcId="{28434336-4610-491E-8F81-2CA634542C34}" destId="{A145C0DC-39F0-49C7-A86B-811F785028AC}" srcOrd="1" destOrd="0" presId="urn:microsoft.com/office/officeart/2005/8/layout/bList2#37"/>
    <dgm:cxn modelId="{3EE4A5F1-74E0-458E-AD02-8C914A5B573A}" type="presParOf" srcId="{28434336-4610-491E-8F81-2CA634542C34}" destId="{FE77D3A9-826F-49DA-B306-A4F44DA2DC4C}" srcOrd="2" destOrd="0" presId="urn:microsoft.com/office/officeart/2005/8/layout/bList2#37"/>
    <dgm:cxn modelId="{71186F2F-250F-4DF1-BFB8-5F2ED97554E6}" type="presParOf" srcId="{28434336-4610-491E-8F81-2CA634542C34}" destId="{16A79401-D8A8-412D-BA9D-ECDC45EFAB67}" srcOrd="3" destOrd="0" presId="urn:microsoft.com/office/officeart/2005/8/layout/bList2#37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77B5F20-76FD-473C-99A5-C3CBCFA4E11D}" type="doc">
      <dgm:prSet loTypeId="urn:microsoft.com/office/officeart/2005/8/layout/bList2#46" loCatId="list" qsTypeId="urn:microsoft.com/office/officeart/2005/8/quickstyle/simple1" qsCatId="simple" csTypeId="urn:microsoft.com/office/officeart/2005/8/colors/accent1_2" csCatId="accent1" phldr="1"/>
      <dgm:spPr/>
    </dgm:pt>
    <dgm:pt modelId="{347ADF41-809E-441D-9E3E-1D5CA1CD19A8}">
      <dgm:prSet phldrT="[Text]"/>
      <dgm:spPr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b="1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Condensation</a:t>
          </a:r>
          <a:endParaRPr lang="en-US" b="1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gm:t>
    </dgm:pt>
    <dgm:pt modelId="{2AA424AF-2D70-40E2-9B2C-46CABFDFEA13}" type="parTrans" cxnId="{5B9CA150-E21B-4557-AB42-D8537D11672C}">
      <dgm:prSet/>
      <dgm:spPr/>
      <dgm:t>
        <a:bodyPr/>
        <a:lstStyle/>
        <a:p>
          <a:endParaRPr lang="en-US"/>
        </a:p>
      </dgm:t>
    </dgm:pt>
    <dgm:pt modelId="{82097EED-CDA0-4213-A4CA-6DEA186810B5}" type="sibTrans" cxnId="{5B9CA150-E21B-4557-AB42-D8537D11672C}">
      <dgm:prSet/>
      <dgm:spPr/>
      <dgm:t>
        <a:bodyPr/>
        <a:lstStyle/>
        <a:p>
          <a:endParaRPr lang="en-US"/>
        </a:p>
      </dgm:t>
    </dgm:pt>
    <dgm:pt modelId="{5292BC65-E5A1-4AB4-95AB-27ADA94CB0C6}">
      <dgm:prSet phldrT="[Text]"/>
      <dgm:spPr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dirty="0" smtClean="0">
              <a:latin typeface="LilyUPC" pitchFamily="34" charset="-34"/>
              <a:cs typeface="LilyUPC" pitchFamily="34" charset="-34"/>
            </a:rPr>
            <a:t>The process of water vapor changing into water droplets.</a:t>
          </a:r>
          <a:endParaRPr lang="en-US" dirty="0">
            <a:latin typeface="LilyUPC" pitchFamily="34" charset="-34"/>
            <a:cs typeface="LilyUPC" pitchFamily="34" charset="-34"/>
          </a:endParaRPr>
        </a:p>
      </dgm:t>
    </dgm:pt>
    <dgm:pt modelId="{D326A2FA-F3AD-4A51-8BBA-F2FD64926350}" type="parTrans" cxnId="{52F66FDF-CC0D-438E-9E88-EC8D989B5CDF}">
      <dgm:prSet/>
      <dgm:spPr/>
      <dgm:t>
        <a:bodyPr/>
        <a:lstStyle/>
        <a:p>
          <a:endParaRPr lang="en-US"/>
        </a:p>
      </dgm:t>
    </dgm:pt>
    <dgm:pt modelId="{45A26081-F128-45B1-8B33-5EEF6F4EC012}" type="sibTrans" cxnId="{52F66FDF-CC0D-438E-9E88-EC8D989B5CDF}">
      <dgm:prSet/>
      <dgm:spPr/>
      <dgm:t>
        <a:bodyPr/>
        <a:lstStyle/>
        <a:p>
          <a:endParaRPr lang="en-US"/>
        </a:p>
      </dgm:t>
    </dgm:pt>
    <dgm:pt modelId="{BBB97EA9-9D85-43E3-9FA1-A95F68A93FC7}">
      <dgm:prSet phldrT="[Text]"/>
      <dgm:spPr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dirty="0" smtClean="0">
              <a:latin typeface="LilyUPC" pitchFamily="34" charset="-34"/>
              <a:cs typeface="LilyUPC" pitchFamily="34" charset="-34"/>
            </a:rPr>
            <a:t>(gas into liquid)</a:t>
          </a:r>
          <a:endParaRPr lang="en-US" dirty="0">
            <a:latin typeface="LilyUPC" pitchFamily="34" charset="-34"/>
            <a:cs typeface="LilyUPC" pitchFamily="34" charset="-34"/>
          </a:endParaRPr>
        </a:p>
      </dgm:t>
    </dgm:pt>
    <dgm:pt modelId="{EE279E83-6529-40D2-BB2C-BDA915D4C0DD}" type="parTrans" cxnId="{9CA99CA3-D961-4095-864C-1EC413D12D32}">
      <dgm:prSet/>
      <dgm:spPr/>
      <dgm:t>
        <a:bodyPr/>
        <a:lstStyle/>
        <a:p>
          <a:endParaRPr lang="en-US"/>
        </a:p>
      </dgm:t>
    </dgm:pt>
    <dgm:pt modelId="{1729E02E-F74F-40BF-8AD8-EEBE5D16E0E1}" type="sibTrans" cxnId="{9CA99CA3-D961-4095-864C-1EC413D12D32}">
      <dgm:prSet/>
      <dgm:spPr/>
      <dgm:t>
        <a:bodyPr/>
        <a:lstStyle/>
        <a:p>
          <a:endParaRPr lang="en-US"/>
        </a:p>
      </dgm:t>
    </dgm:pt>
    <dgm:pt modelId="{ECD55D10-AA64-4385-BD90-69849308E09D}" type="pres">
      <dgm:prSet presAssocID="{477B5F20-76FD-473C-99A5-C3CBCFA4E11D}" presName="diagram" presStyleCnt="0">
        <dgm:presLayoutVars>
          <dgm:dir/>
          <dgm:animLvl val="lvl"/>
          <dgm:resizeHandles val="exact"/>
        </dgm:presLayoutVars>
      </dgm:prSet>
      <dgm:spPr/>
    </dgm:pt>
    <dgm:pt modelId="{28434336-4610-491E-8F81-2CA634542C34}" type="pres">
      <dgm:prSet presAssocID="{347ADF41-809E-441D-9E3E-1D5CA1CD19A8}" presName="compNode" presStyleCnt="0"/>
      <dgm:spPr>
        <a:scene3d>
          <a:camera prst="orthographicFront"/>
          <a:lightRig rig="threePt" dir="t"/>
        </a:scene3d>
        <a:sp3d prstMaterial="matte"/>
      </dgm:spPr>
    </dgm:pt>
    <dgm:pt modelId="{920C8555-CAA7-4E8B-9D6F-368121449AED}" type="pres">
      <dgm:prSet presAssocID="{347ADF41-809E-441D-9E3E-1D5CA1CD19A8}" presName="childRect" presStyleLbl="bgAcc1" presStyleIdx="0" presStyleCnt="1" custScaleX="136529" custScaleY="62770" custLinFactNeighborX="906" custLinFactNeighborY="-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5C0DC-39F0-49C7-A86B-811F785028AC}" type="pres">
      <dgm:prSet presAssocID="{347ADF41-809E-441D-9E3E-1D5CA1CD19A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7D3A9-826F-49DA-B306-A4F44DA2DC4C}" type="pres">
      <dgm:prSet presAssocID="{347ADF41-809E-441D-9E3E-1D5CA1CD19A8}" presName="parentRect" presStyleLbl="alignNode1" presStyleIdx="0" presStyleCnt="1" custScaleX="136726" custLinFactNeighborX="1277" custLinFactNeighborY="-44782"/>
      <dgm:spPr/>
      <dgm:t>
        <a:bodyPr/>
        <a:lstStyle/>
        <a:p>
          <a:endParaRPr lang="en-US"/>
        </a:p>
      </dgm:t>
    </dgm:pt>
    <dgm:pt modelId="{16A79401-D8A8-412D-BA9D-ECDC45EFAB67}" type="pres">
      <dgm:prSet presAssocID="{347ADF41-809E-441D-9E3E-1D5CA1CD19A8}" presName="adorn" presStyleLbl="fgAccFollowNode1" presStyleIdx="0" presStyleCnt="1" custScaleX="115335" custScaleY="108317" custLinFactNeighborX="21738" custLinFactNeighborY="-60836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 prstMaterial="matte"/>
      </dgm:spPr>
    </dgm:pt>
  </dgm:ptLst>
  <dgm:cxnLst>
    <dgm:cxn modelId="{9CA99CA3-D961-4095-864C-1EC413D12D32}" srcId="{347ADF41-809E-441D-9E3E-1D5CA1CD19A8}" destId="{BBB97EA9-9D85-43E3-9FA1-A95F68A93FC7}" srcOrd="1" destOrd="0" parTransId="{EE279E83-6529-40D2-BB2C-BDA915D4C0DD}" sibTransId="{1729E02E-F74F-40BF-8AD8-EEBE5D16E0E1}"/>
    <dgm:cxn modelId="{06A2F8D2-1465-4C1C-AF21-8ABFFC34C56A}" type="presOf" srcId="{347ADF41-809E-441D-9E3E-1D5CA1CD19A8}" destId="{A145C0DC-39F0-49C7-A86B-811F785028AC}" srcOrd="0" destOrd="0" presId="urn:microsoft.com/office/officeart/2005/8/layout/bList2#46"/>
    <dgm:cxn modelId="{F8A45B96-7CD8-4C25-AE26-9DAF9FD29889}" type="presOf" srcId="{477B5F20-76FD-473C-99A5-C3CBCFA4E11D}" destId="{ECD55D10-AA64-4385-BD90-69849308E09D}" srcOrd="0" destOrd="0" presId="urn:microsoft.com/office/officeart/2005/8/layout/bList2#46"/>
    <dgm:cxn modelId="{84077F35-0E25-440A-9AA3-800BFC73CDF1}" type="presOf" srcId="{347ADF41-809E-441D-9E3E-1D5CA1CD19A8}" destId="{FE77D3A9-826F-49DA-B306-A4F44DA2DC4C}" srcOrd="1" destOrd="0" presId="urn:microsoft.com/office/officeart/2005/8/layout/bList2#46"/>
    <dgm:cxn modelId="{EDCF07CB-4BDD-4376-8238-1FB2CD00D0AB}" type="presOf" srcId="{5292BC65-E5A1-4AB4-95AB-27ADA94CB0C6}" destId="{920C8555-CAA7-4E8B-9D6F-368121449AED}" srcOrd="0" destOrd="0" presId="urn:microsoft.com/office/officeart/2005/8/layout/bList2#46"/>
    <dgm:cxn modelId="{52F66FDF-CC0D-438E-9E88-EC8D989B5CDF}" srcId="{347ADF41-809E-441D-9E3E-1D5CA1CD19A8}" destId="{5292BC65-E5A1-4AB4-95AB-27ADA94CB0C6}" srcOrd="0" destOrd="0" parTransId="{D326A2FA-F3AD-4A51-8BBA-F2FD64926350}" sibTransId="{45A26081-F128-45B1-8B33-5EEF6F4EC012}"/>
    <dgm:cxn modelId="{F9742C3F-535B-43FA-961F-C81EA5C99C9F}" type="presOf" srcId="{BBB97EA9-9D85-43E3-9FA1-A95F68A93FC7}" destId="{920C8555-CAA7-4E8B-9D6F-368121449AED}" srcOrd="0" destOrd="1" presId="urn:microsoft.com/office/officeart/2005/8/layout/bList2#46"/>
    <dgm:cxn modelId="{5B9CA150-E21B-4557-AB42-D8537D11672C}" srcId="{477B5F20-76FD-473C-99A5-C3CBCFA4E11D}" destId="{347ADF41-809E-441D-9E3E-1D5CA1CD19A8}" srcOrd="0" destOrd="0" parTransId="{2AA424AF-2D70-40E2-9B2C-46CABFDFEA13}" sibTransId="{82097EED-CDA0-4213-A4CA-6DEA186810B5}"/>
    <dgm:cxn modelId="{9B86AD85-DA81-4944-B253-4E5968DEBBCE}" type="presParOf" srcId="{ECD55D10-AA64-4385-BD90-69849308E09D}" destId="{28434336-4610-491E-8F81-2CA634542C34}" srcOrd="0" destOrd="0" presId="urn:microsoft.com/office/officeart/2005/8/layout/bList2#46"/>
    <dgm:cxn modelId="{DE51E127-00DF-4869-9B71-65B7A77AB46F}" type="presParOf" srcId="{28434336-4610-491E-8F81-2CA634542C34}" destId="{920C8555-CAA7-4E8B-9D6F-368121449AED}" srcOrd="0" destOrd="0" presId="urn:microsoft.com/office/officeart/2005/8/layout/bList2#46"/>
    <dgm:cxn modelId="{63E3A753-B0A9-4476-8BD1-AC67207A613F}" type="presParOf" srcId="{28434336-4610-491E-8F81-2CA634542C34}" destId="{A145C0DC-39F0-49C7-A86B-811F785028AC}" srcOrd="1" destOrd="0" presId="urn:microsoft.com/office/officeart/2005/8/layout/bList2#46"/>
    <dgm:cxn modelId="{E82D47BB-C86A-41B7-A115-C67E582F7B0B}" type="presParOf" srcId="{28434336-4610-491E-8F81-2CA634542C34}" destId="{FE77D3A9-826F-49DA-B306-A4F44DA2DC4C}" srcOrd="2" destOrd="0" presId="urn:microsoft.com/office/officeart/2005/8/layout/bList2#46"/>
    <dgm:cxn modelId="{11FB6800-ED31-4832-A9BB-577C24CB46AF}" type="presParOf" srcId="{28434336-4610-491E-8F81-2CA634542C34}" destId="{16A79401-D8A8-412D-BA9D-ECDC45EFAB67}" srcOrd="3" destOrd="0" presId="urn:microsoft.com/office/officeart/2005/8/layout/bList2#4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77B5F20-76FD-473C-99A5-C3CBCFA4E11D}" type="doc">
      <dgm:prSet loTypeId="urn:microsoft.com/office/officeart/2005/8/layout/bList2#47" loCatId="list" qsTypeId="urn:microsoft.com/office/officeart/2005/8/quickstyle/simple1" qsCatId="simple" csTypeId="urn:microsoft.com/office/officeart/2005/8/colors/accent1_2" csCatId="accent1" phldr="1"/>
      <dgm:spPr/>
    </dgm:pt>
    <dgm:pt modelId="{347ADF41-809E-441D-9E3E-1D5CA1CD19A8}">
      <dgm:prSet phldrT="[Text]"/>
      <dgm:spPr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b="1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Dew</a:t>
          </a:r>
          <a:endParaRPr lang="en-US" b="1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gm:t>
    </dgm:pt>
    <dgm:pt modelId="{2AA424AF-2D70-40E2-9B2C-46CABFDFEA13}" type="parTrans" cxnId="{5B9CA150-E21B-4557-AB42-D8537D11672C}">
      <dgm:prSet/>
      <dgm:spPr/>
      <dgm:t>
        <a:bodyPr/>
        <a:lstStyle/>
        <a:p>
          <a:endParaRPr lang="en-US"/>
        </a:p>
      </dgm:t>
    </dgm:pt>
    <dgm:pt modelId="{82097EED-CDA0-4213-A4CA-6DEA186810B5}" type="sibTrans" cxnId="{5B9CA150-E21B-4557-AB42-D8537D11672C}">
      <dgm:prSet/>
      <dgm:spPr/>
      <dgm:t>
        <a:bodyPr/>
        <a:lstStyle/>
        <a:p>
          <a:endParaRPr lang="en-US"/>
        </a:p>
      </dgm:t>
    </dgm:pt>
    <dgm:pt modelId="{5292BC65-E5A1-4AB4-95AB-27ADA94CB0C6}">
      <dgm:prSet phldrT="[Text]"/>
      <dgm:spPr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dirty="0" smtClean="0">
              <a:latin typeface="LilyUPC" pitchFamily="34" charset="-34"/>
              <a:cs typeface="LilyUPC" pitchFamily="34" charset="-34"/>
            </a:rPr>
            <a:t>Forms when water vapor condenses directly upon an object.</a:t>
          </a:r>
          <a:endParaRPr lang="en-US" dirty="0">
            <a:latin typeface="LilyUPC" pitchFamily="34" charset="-34"/>
            <a:cs typeface="LilyUPC" pitchFamily="34" charset="-34"/>
          </a:endParaRPr>
        </a:p>
      </dgm:t>
    </dgm:pt>
    <dgm:pt modelId="{D326A2FA-F3AD-4A51-8BBA-F2FD64926350}" type="parTrans" cxnId="{52F66FDF-CC0D-438E-9E88-EC8D989B5CDF}">
      <dgm:prSet/>
      <dgm:spPr/>
      <dgm:t>
        <a:bodyPr/>
        <a:lstStyle/>
        <a:p>
          <a:endParaRPr lang="en-US"/>
        </a:p>
      </dgm:t>
    </dgm:pt>
    <dgm:pt modelId="{45A26081-F128-45B1-8B33-5EEF6F4EC012}" type="sibTrans" cxnId="{52F66FDF-CC0D-438E-9E88-EC8D989B5CDF}">
      <dgm:prSet/>
      <dgm:spPr/>
      <dgm:t>
        <a:bodyPr/>
        <a:lstStyle/>
        <a:p>
          <a:endParaRPr lang="en-US"/>
        </a:p>
      </dgm:t>
    </dgm:pt>
    <dgm:pt modelId="{ECD55D10-AA64-4385-BD90-69849308E09D}" type="pres">
      <dgm:prSet presAssocID="{477B5F20-76FD-473C-99A5-C3CBCFA4E11D}" presName="diagram" presStyleCnt="0">
        <dgm:presLayoutVars>
          <dgm:dir/>
          <dgm:animLvl val="lvl"/>
          <dgm:resizeHandles val="exact"/>
        </dgm:presLayoutVars>
      </dgm:prSet>
      <dgm:spPr/>
    </dgm:pt>
    <dgm:pt modelId="{28434336-4610-491E-8F81-2CA634542C34}" type="pres">
      <dgm:prSet presAssocID="{347ADF41-809E-441D-9E3E-1D5CA1CD19A8}" presName="compNode" presStyleCnt="0"/>
      <dgm:spPr>
        <a:scene3d>
          <a:camera prst="orthographicFront"/>
          <a:lightRig rig="threePt" dir="t"/>
        </a:scene3d>
        <a:sp3d prstMaterial="matte"/>
      </dgm:spPr>
    </dgm:pt>
    <dgm:pt modelId="{920C8555-CAA7-4E8B-9D6F-368121449AED}" type="pres">
      <dgm:prSet presAssocID="{347ADF41-809E-441D-9E3E-1D5CA1CD19A8}" presName="childRect" presStyleLbl="bgAcc1" presStyleIdx="0" presStyleCnt="1" custScaleX="136529" custScaleY="62770" custLinFactNeighborX="906" custLinFactNeighborY="-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5C0DC-39F0-49C7-A86B-811F785028AC}" type="pres">
      <dgm:prSet presAssocID="{347ADF41-809E-441D-9E3E-1D5CA1CD19A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7D3A9-826F-49DA-B306-A4F44DA2DC4C}" type="pres">
      <dgm:prSet presAssocID="{347ADF41-809E-441D-9E3E-1D5CA1CD19A8}" presName="parentRect" presStyleLbl="alignNode1" presStyleIdx="0" presStyleCnt="1" custScaleX="136726" custLinFactNeighborX="1277" custLinFactNeighborY="-44782"/>
      <dgm:spPr/>
      <dgm:t>
        <a:bodyPr/>
        <a:lstStyle/>
        <a:p>
          <a:endParaRPr lang="en-US"/>
        </a:p>
      </dgm:t>
    </dgm:pt>
    <dgm:pt modelId="{16A79401-D8A8-412D-BA9D-ECDC45EFAB67}" type="pres">
      <dgm:prSet presAssocID="{347ADF41-809E-441D-9E3E-1D5CA1CD19A8}" presName="adorn" presStyleLbl="fgAccFollowNode1" presStyleIdx="0" presStyleCnt="1" custScaleX="137674" custScaleY="137025" custLinFactNeighborX="21407" custLinFactNeighborY="-62305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 prstMaterial="matte"/>
      </dgm:spPr>
    </dgm:pt>
  </dgm:ptLst>
  <dgm:cxnLst>
    <dgm:cxn modelId="{5B9CA150-E21B-4557-AB42-D8537D11672C}" srcId="{477B5F20-76FD-473C-99A5-C3CBCFA4E11D}" destId="{347ADF41-809E-441D-9E3E-1D5CA1CD19A8}" srcOrd="0" destOrd="0" parTransId="{2AA424AF-2D70-40E2-9B2C-46CABFDFEA13}" sibTransId="{82097EED-CDA0-4213-A4CA-6DEA186810B5}"/>
    <dgm:cxn modelId="{2C2EFF7E-CCD1-4A25-9B5A-D5A5EB5D9078}" type="presOf" srcId="{347ADF41-809E-441D-9E3E-1D5CA1CD19A8}" destId="{A145C0DC-39F0-49C7-A86B-811F785028AC}" srcOrd="0" destOrd="0" presId="urn:microsoft.com/office/officeart/2005/8/layout/bList2#47"/>
    <dgm:cxn modelId="{52F66FDF-CC0D-438E-9E88-EC8D989B5CDF}" srcId="{347ADF41-809E-441D-9E3E-1D5CA1CD19A8}" destId="{5292BC65-E5A1-4AB4-95AB-27ADA94CB0C6}" srcOrd="0" destOrd="0" parTransId="{D326A2FA-F3AD-4A51-8BBA-F2FD64926350}" sibTransId="{45A26081-F128-45B1-8B33-5EEF6F4EC012}"/>
    <dgm:cxn modelId="{6B30A54E-F67C-4B44-8BAB-6850A6ED0F44}" type="presOf" srcId="{5292BC65-E5A1-4AB4-95AB-27ADA94CB0C6}" destId="{920C8555-CAA7-4E8B-9D6F-368121449AED}" srcOrd="0" destOrd="0" presId="urn:microsoft.com/office/officeart/2005/8/layout/bList2#47"/>
    <dgm:cxn modelId="{2943D9D5-9035-4FE7-966B-3A1BC95F9B07}" type="presOf" srcId="{347ADF41-809E-441D-9E3E-1D5CA1CD19A8}" destId="{FE77D3A9-826F-49DA-B306-A4F44DA2DC4C}" srcOrd="1" destOrd="0" presId="urn:microsoft.com/office/officeart/2005/8/layout/bList2#47"/>
    <dgm:cxn modelId="{B4FA4CBD-2AB5-4895-B2D5-FFD93E78270C}" type="presOf" srcId="{477B5F20-76FD-473C-99A5-C3CBCFA4E11D}" destId="{ECD55D10-AA64-4385-BD90-69849308E09D}" srcOrd="0" destOrd="0" presId="urn:microsoft.com/office/officeart/2005/8/layout/bList2#47"/>
    <dgm:cxn modelId="{18C9DE3A-2012-42A3-A507-70C74BB4623D}" type="presParOf" srcId="{ECD55D10-AA64-4385-BD90-69849308E09D}" destId="{28434336-4610-491E-8F81-2CA634542C34}" srcOrd="0" destOrd="0" presId="urn:microsoft.com/office/officeart/2005/8/layout/bList2#47"/>
    <dgm:cxn modelId="{9A226E33-4996-49F4-9015-7618AD395C75}" type="presParOf" srcId="{28434336-4610-491E-8F81-2CA634542C34}" destId="{920C8555-CAA7-4E8B-9D6F-368121449AED}" srcOrd="0" destOrd="0" presId="urn:microsoft.com/office/officeart/2005/8/layout/bList2#47"/>
    <dgm:cxn modelId="{B74DB309-D028-4F9C-84B1-12B0F7E71702}" type="presParOf" srcId="{28434336-4610-491E-8F81-2CA634542C34}" destId="{A145C0DC-39F0-49C7-A86B-811F785028AC}" srcOrd="1" destOrd="0" presId="urn:microsoft.com/office/officeart/2005/8/layout/bList2#47"/>
    <dgm:cxn modelId="{1B354650-95FB-4E8E-9462-F07213E81B19}" type="presParOf" srcId="{28434336-4610-491E-8F81-2CA634542C34}" destId="{FE77D3A9-826F-49DA-B306-A4F44DA2DC4C}" srcOrd="2" destOrd="0" presId="urn:microsoft.com/office/officeart/2005/8/layout/bList2#47"/>
    <dgm:cxn modelId="{53A7C00D-3986-4E78-9238-ACA4CE98A3EC}" type="presParOf" srcId="{28434336-4610-491E-8F81-2CA634542C34}" destId="{16A79401-D8A8-412D-BA9D-ECDC45EFAB67}" srcOrd="3" destOrd="0" presId="urn:microsoft.com/office/officeart/2005/8/layout/bList2#47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77B5F20-76FD-473C-99A5-C3CBCFA4E11D}" type="doc">
      <dgm:prSet loTypeId="urn:microsoft.com/office/officeart/2005/8/layout/bList2#48" loCatId="list" qsTypeId="urn:microsoft.com/office/officeart/2005/8/quickstyle/simple1" qsCatId="simple" csTypeId="urn:microsoft.com/office/officeart/2005/8/colors/accent1_2" csCatId="accent1" phldr="1"/>
      <dgm:spPr/>
    </dgm:pt>
    <dgm:pt modelId="{347ADF41-809E-441D-9E3E-1D5CA1CD19A8}">
      <dgm:prSet phldrT="[Text]"/>
      <dgm:spPr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b="1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Frost</a:t>
          </a:r>
          <a:endParaRPr lang="en-US" b="1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gm:t>
    </dgm:pt>
    <dgm:pt modelId="{2AA424AF-2D70-40E2-9B2C-46CABFDFEA13}" type="parTrans" cxnId="{5B9CA150-E21B-4557-AB42-D8537D11672C}">
      <dgm:prSet/>
      <dgm:spPr/>
      <dgm:t>
        <a:bodyPr/>
        <a:lstStyle/>
        <a:p>
          <a:endParaRPr lang="en-US"/>
        </a:p>
      </dgm:t>
    </dgm:pt>
    <dgm:pt modelId="{82097EED-CDA0-4213-A4CA-6DEA186810B5}" type="sibTrans" cxnId="{5B9CA150-E21B-4557-AB42-D8537D11672C}">
      <dgm:prSet/>
      <dgm:spPr/>
      <dgm:t>
        <a:bodyPr/>
        <a:lstStyle/>
        <a:p>
          <a:endParaRPr lang="en-US"/>
        </a:p>
      </dgm:t>
    </dgm:pt>
    <dgm:pt modelId="{5292BC65-E5A1-4AB4-95AB-27ADA94CB0C6}">
      <dgm:prSet phldrT="[Text]"/>
      <dgm:spPr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dirty="0" smtClean="0">
              <a:latin typeface="LilyUPC" pitchFamily="34" charset="-34"/>
              <a:cs typeface="LilyUPC" pitchFamily="34" charset="-34"/>
            </a:rPr>
            <a:t>Forms when water vapor changes directly into ice crystals on a surface.</a:t>
          </a:r>
          <a:endParaRPr lang="en-US" dirty="0">
            <a:latin typeface="LilyUPC" pitchFamily="34" charset="-34"/>
            <a:cs typeface="LilyUPC" pitchFamily="34" charset="-34"/>
          </a:endParaRPr>
        </a:p>
      </dgm:t>
    </dgm:pt>
    <dgm:pt modelId="{D326A2FA-F3AD-4A51-8BBA-F2FD64926350}" type="parTrans" cxnId="{52F66FDF-CC0D-438E-9E88-EC8D989B5CDF}">
      <dgm:prSet/>
      <dgm:spPr/>
      <dgm:t>
        <a:bodyPr/>
        <a:lstStyle/>
        <a:p>
          <a:endParaRPr lang="en-US"/>
        </a:p>
      </dgm:t>
    </dgm:pt>
    <dgm:pt modelId="{45A26081-F128-45B1-8B33-5EEF6F4EC012}" type="sibTrans" cxnId="{52F66FDF-CC0D-438E-9E88-EC8D989B5CDF}">
      <dgm:prSet/>
      <dgm:spPr/>
      <dgm:t>
        <a:bodyPr/>
        <a:lstStyle/>
        <a:p>
          <a:endParaRPr lang="en-US"/>
        </a:p>
      </dgm:t>
    </dgm:pt>
    <dgm:pt modelId="{ECD55D10-AA64-4385-BD90-69849308E09D}" type="pres">
      <dgm:prSet presAssocID="{477B5F20-76FD-473C-99A5-C3CBCFA4E11D}" presName="diagram" presStyleCnt="0">
        <dgm:presLayoutVars>
          <dgm:dir/>
          <dgm:animLvl val="lvl"/>
          <dgm:resizeHandles val="exact"/>
        </dgm:presLayoutVars>
      </dgm:prSet>
      <dgm:spPr/>
    </dgm:pt>
    <dgm:pt modelId="{28434336-4610-491E-8F81-2CA634542C34}" type="pres">
      <dgm:prSet presAssocID="{347ADF41-809E-441D-9E3E-1D5CA1CD19A8}" presName="compNode" presStyleCnt="0"/>
      <dgm:spPr>
        <a:scene3d>
          <a:camera prst="orthographicFront"/>
          <a:lightRig rig="threePt" dir="t"/>
        </a:scene3d>
        <a:sp3d prstMaterial="matte"/>
      </dgm:spPr>
    </dgm:pt>
    <dgm:pt modelId="{920C8555-CAA7-4E8B-9D6F-368121449AED}" type="pres">
      <dgm:prSet presAssocID="{347ADF41-809E-441D-9E3E-1D5CA1CD19A8}" presName="childRect" presStyleLbl="bgAcc1" presStyleIdx="0" presStyleCnt="1" custScaleX="136529" custScaleY="62770" custLinFactNeighborX="906" custLinFactNeighborY="-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5C0DC-39F0-49C7-A86B-811F785028AC}" type="pres">
      <dgm:prSet presAssocID="{347ADF41-809E-441D-9E3E-1D5CA1CD19A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7D3A9-826F-49DA-B306-A4F44DA2DC4C}" type="pres">
      <dgm:prSet presAssocID="{347ADF41-809E-441D-9E3E-1D5CA1CD19A8}" presName="parentRect" presStyleLbl="alignNode1" presStyleIdx="0" presStyleCnt="1" custScaleX="136726" custLinFactNeighborX="1277" custLinFactNeighborY="-44782"/>
      <dgm:spPr/>
      <dgm:t>
        <a:bodyPr/>
        <a:lstStyle/>
        <a:p>
          <a:endParaRPr lang="en-US"/>
        </a:p>
      </dgm:t>
    </dgm:pt>
    <dgm:pt modelId="{16A79401-D8A8-412D-BA9D-ECDC45EFAB67}" type="pres">
      <dgm:prSet presAssocID="{347ADF41-809E-441D-9E3E-1D5CA1CD19A8}" presName="adorn" presStyleLbl="fgAccFollowNode1" presStyleIdx="0" presStyleCnt="1" custScaleX="137674" custScaleY="137025" custLinFactNeighborX="21407" custLinFactNeighborY="-62305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 prstMaterial="matte"/>
      </dgm:spPr>
    </dgm:pt>
  </dgm:ptLst>
  <dgm:cxnLst>
    <dgm:cxn modelId="{5B9CA150-E21B-4557-AB42-D8537D11672C}" srcId="{477B5F20-76FD-473C-99A5-C3CBCFA4E11D}" destId="{347ADF41-809E-441D-9E3E-1D5CA1CD19A8}" srcOrd="0" destOrd="0" parTransId="{2AA424AF-2D70-40E2-9B2C-46CABFDFEA13}" sibTransId="{82097EED-CDA0-4213-A4CA-6DEA186810B5}"/>
    <dgm:cxn modelId="{0A378C1B-D162-40D7-971C-94A6F952DD54}" type="presOf" srcId="{347ADF41-809E-441D-9E3E-1D5CA1CD19A8}" destId="{A145C0DC-39F0-49C7-A86B-811F785028AC}" srcOrd="0" destOrd="0" presId="urn:microsoft.com/office/officeart/2005/8/layout/bList2#48"/>
    <dgm:cxn modelId="{52F66FDF-CC0D-438E-9E88-EC8D989B5CDF}" srcId="{347ADF41-809E-441D-9E3E-1D5CA1CD19A8}" destId="{5292BC65-E5A1-4AB4-95AB-27ADA94CB0C6}" srcOrd="0" destOrd="0" parTransId="{D326A2FA-F3AD-4A51-8BBA-F2FD64926350}" sibTransId="{45A26081-F128-45B1-8B33-5EEF6F4EC012}"/>
    <dgm:cxn modelId="{97CC2211-7CB9-4DBB-AA8E-AC1D5491887D}" type="presOf" srcId="{5292BC65-E5A1-4AB4-95AB-27ADA94CB0C6}" destId="{920C8555-CAA7-4E8B-9D6F-368121449AED}" srcOrd="0" destOrd="0" presId="urn:microsoft.com/office/officeart/2005/8/layout/bList2#48"/>
    <dgm:cxn modelId="{231B857E-F88B-466A-945E-AB48958970AE}" type="presOf" srcId="{347ADF41-809E-441D-9E3E-1D5CA1CD19A8}" destId="{FE77D3A9-826F-49DA-B306-A4F44DA2DC4C}" srcOrd="1" destOrd="0" presId="urn:microsoft.com/office/officeart/2005/8/layout/bList2#48"/>
    <dgm:cxn modelId="{BFE4B212-381A-4333-B81A-32E986E7BA23}" type="presOf" srcId="{477B5F20-76FD-473C-99A5-C3CBCFA4E11D}" destId="{ECD55D10-AA64-4385-BD90-69849308E09D}" srcOrd="0" destOrd="0" presId="urn:microsoft.com/office/officeart/2005/8/layout/bList2#48"/>
    <dgm:cxn modelId="{D4675358-34E4-44AA-835F-A070391349AA}" type="presParOf" srcId="{ECD55D10-AA64-4385-BD90-69849308E09D}" destId="{28434336-4610-491E-8F81-2CA634542C34}" srcOrd="0" destOrd="0" presId="urn:microsoft.com/office/officeart/2005/8/layout/bList2#48"/>
    <dgm:cxn modelId="{5795B4D6-1A24-471D-8383-79C9240B61BF}" type="presParOf" srcId="{28434336-4610-491E-8F81-2CA634542C34}" destId="{920C8555-CAA7-4E8B-9D6F-368121449AED}" srcOrd="0" destOrd="0" presId="urn:microsoft.com/office/officeart/2005/8/layout/bList2#48"/>
    <dgm:cxn modelId="{D872EE13-A307-4995-9132-190B8D6FFC78}" type="presParOf" srcId="{28434336-4610-491E-8F81-2CA634542C34}" destId="{A145C0DC-39F0-49C7-A86B-811F785028AC}" srcOrd="1" destOrd="0" presId="urn:microsoft.com/office/officeart/2005/8/layout/bList2#48"/>
    <dgm:cxn modelId="{BD9E12A0-740C-4E73-906D-869804687A28}" type="presParOf" srcId="{28434336-4610-491E-8F81-2CA634542C34}" destId="{FE77D3A9-826F-49DA-B306-A4F44DA2DC4C}" srcOrd="2" destOrd="0" presId="urn:microsoft.com/office/officeart/2005/8/layout/bList2#48"/>
    <dgm:cxn modelId="{266EFA61-8140-4FC7-84E4-EB252A21AFE9}" type="presParOf" srcId="{28434336-4610-491E-8F81-2CA634542C34}" destId="{16A79401-D8A8-412D-BA9D-ECDC45EFAB67}" srcOrd="3" destOrd="0" presId="urn:microsoft.com/office/officeart/2005/8/layout/bList2#48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77B5F20-76FD-473C-99A5-C3CBCFA4E11D}" type="doc">
      <dgm:prSet loTypeId="urn:microsoft.com/office/officeart/2005/8/layout/bList2#49" loCatId="list" qsTypeId="urn:microsoft.com/office/officeart/2005/8/quickstyle/simple1" qsCatId="simple" csTypeId="urn:microsoft.com/office/officeart/2005/8/colors/accent1_2" csCatId="accent1" phldr="1"/>
      <dgm:spPr/>
    </dgm:pt>
    <dgm:pt modelId="{347ADF41-809E-441D-9E3E-1D5CA1CD19A8}">
      <dgm:prSet phldrT="[Text]"/>
      <dgm:spPr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b="1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Run-off</a:t>
          </a:r>
          <a:endParaRPr lang="en-US" b="1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gm:t>
    </dgm:pt>
    <dgm:pt modelId="{2AA424AF-2D70-40E2-9B2C-46CABFDFEA13}" type="parTrans" cxnId="{5B9CA150-E21B-4557-AB42-D8537D11672C}">
      <dgm:prSet/>
      <dgm:spPr/>
      <dgm:t>
        <a:bodyPr/>
        <a:lstStyle/>
        <a:p>
          <a:endParaRPr lang="en-US"/>
        </a:p>
      </dgm:t>
    </dgm:pt>
    <dgm:pt modelId="{82097EED-CDA0-4213-A4CA-6DEA186810B5}" type="sibTrans" cxnId="{5B9CA150-E21B-4557-AB42-D8537D11672C}">
      <dgm:prSet/>
      <dgm:spPr/>
      <dgm:t>
        <a:bodyPr/>
        <a:lstStyle/>
        <a:p>
          <a:endParaRPr lang="en-US"/>
        </a:p>
      </dgm:t>
    </dgm:pt>
    <dgm:pt modelId="{5292BC65-E5A1-4AB4-95AB-27ADA94CB0C6}">
      <dgm:prSet phldrT="[Text]"/>
      <dgm:spPr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dirty="0" smtClean="0">
              <a:latin typeface="LilyUPC" pitchFamily="34" charset="-34"/>
              <a:cs typeface="LilyUPC" pitchFamily="34" charset="-34"/>
            </a:rPr>
            <a:t>The process of precipitation attempting to move toward sea-level.</a:t>
          </a:r>
          <a:endParaRPr lang="en-US" dirty="0">
            <a:latin typeface="LilyUPC" pitchFamily="34" charset="-34"/>
            <a:cs typeface="LilyUPC" pitchFamily="34" charset="-34"/>
          </a:endParaRPr>
        </a:p>
      </dgm:t>
    </dgm:pt>
    <dgm:pt modelId="{D326A2FA-F3AD-4A51-8BBA-F2FD64926350}" type="parTrans" cxnId="{52F66FDF-CC0D-438E-9E88-EC8D989B5CDF}">
      <dgm:prSet/>
      <dgm:spPr/>
      <dgm:t>
        <a:bodyPr/>
        <a:lstStyle/>
        <a:p>
          <a:endParaRPr lang="en-US"/>
        </a:p>
      </dgm:t>
    </dgm:pt>
    <dgm:pt modelId="{45A26081-F128-45B1-8B33-5EEF6F4EC012}" type="sibTrans" cxnId="{52F66FDF-CC0D-438E-9E88-EC8D989B5CDF}">
      <dgm:prSet/>
      <dgm:spPr/>
      <dgm:t>
        <a:bodyPr/>
        <a:lstStyle/>
        <a:p>
          <a:endParaRPr lang="en-US"/>
        </a:p>
      </dgm:t>
    </dgm:pt>
    <dgm:pt modelId="{ECD55D10-AA64-4385-BD90-69849308E09D}" type="pres">
      <dgm:prSet presAssocID="{477B5F20-76FD-473C-99A5-C3CBCFA4E11D}" presName="diagram" presStyleCnt="0">
        <dgm:presLayoutVars>
          <dgm:dir/>
          <dgm:animLvl val="lvl"/>
          <dgm:resizeHandles val="exact"/>
        </dgm:presLayoutVars>
      </dgm:prSet>
      <dgm:spPr/>
    </dgm:pt>
    <dgm:pt modelId="{28434336-4610-491E-8F81-2CA634542C34}" type="pres">
      <dgm:prSet presAssocID="{347ADF41-809E-441D-9E3E-1D5CA1CD19A8}" presName="compNode" presStyleCnt="0"/>
      <dgm:spPr>
        <a:scene3d>
          <a:camera prst="orthographicFront"/>
          <a:lightRig rig="threePt" dir="t"/>
        </a:scene3d>
        <a:sp3d prstMaterial="matte"/>
      </dgm:spPr>
    </dgm:pt>
    <dgm:pt modelId="{920C8555-CAA7-4E8B-9D6F-368121449AED}" type="pres">
      <dgm:prSet presAssocID="{347ADF41-809E-441D-9E3E-1D5CA1CD19A8}" presName="childRect" presStyleLbl="bgAcc1" presStyleIdx="0" presStyleCnt="1" custScaleX="136529" custScaleY="62770" custLinFactNeighborX="906" custLinFactNeighborY="-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5C0DC-39F0-49C7-A86B-811F785028AC}" type="pres">
      <dgm:prSet presAssocID="{347ADF41-809E-441D-9E3E-1D5CA1CD19A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7D3A9-826F-49DA-B306-A4F44DA2DC4C}" type="pres">
      <dgm:prSet presAssocID="{347ADF41-809E-441D-9E3E-1D5CA1CD19A8}" presName="parentRect" presStyleLbl="alignNode1" presStyleIdx="0" presStyleCnt="1" custScaleX="136726" custLinFactNeighborX="1277" custLinFactNeighborY="-44782"/>
      <dgm:spPr/>
      <dgm:t>
        <a:bodyPr/>
        <a:lstStyle/>
        <a:p>
          <a:endParaRPr lang="en-US"/>
        </a:p>
      </dgm:t>
    </dgm:pt>
    <dgm:pt modelId="{16A79401-D8A8-412D-BA9D-ECDC45EFAB67}" type="pres">
      <dgm:prSet presAssocID="{347ADF41-809E-441D-9E3E-1D5CA1CD19A8}" presName="adorn" presStyleLbl="fgAccFollowNode1" presStyleIdx="0" presStyleCnt="1" custScaleX="137674" custScaleY="137025" custLinFactNeighborX="21407" custLinFactNeighborY="-62305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 prstMaterial="matte"/>
      </dgm:spPr>
    </dgm:pt>
  </dgm:ptLst>
  <dgm:cxnLst>
    <dgm:cxn modelId="{5B9CA150-E21B-4557-AB42-D8537D11672C}" srcId="{477B5F20-76FD-473C-99A5-C3CBCFA4E11D}" destId="{347ADF41-809E-441D-9E3E-1D5CA1CD19A8}" srcOrd="0" destOrd="0" parTransId="{2AA424AF-2D70-40E2-9B2C-46CABFDFEA13}" sibTransId="{82097EED-CDA0-4213-A4CA-6DEA186810B5}"/>
    <dgm:cxn modelId="{F099485B-72D9-47A0-9082-C8C686A20CCA}" type="presOf" srcId="{5292BC65-E5A1-4AB4-95AB-27ADA94CB0C6}" destId="{920C8555-CAA7-4E8B-9D6F-368121449AED}" srcOrd="0" destOrd="0" presId="urn:microsoft.com/office/officeart/2005/8/layout/bList2#49"/>
    <dgm:cxn modelId="{8783E9E2-58AF-4895-965E-B50C173E4FB4}" type="presOf" srcId="{477B5F20-76FD-473C-99A5-C3CBCFA4E11D}" destId="{ECD55D10-AA64-4385-BD90-69849308E09D}" srcOrd="0" destOrd="0" presId="urn:microsoft.com/office/officeart/2005/8/layout/bList2#49"/>
    <dgm:cxn modelId="{824F8FCE-A622-4C88-9890-9E14F9AA7212}" type="presOf" srcId="{347ADF41-809E-441D-9E3E-1D5CA1CD19A8}" destId="{A145C0DC-39F0-49C7-A86B-811F785028AC}" srcOrd="0" destOrd="0" presId="urn:microsoft.com/office/officeart/2005/8/layout/bList2#49"/>
    <dgm:cxn modelId="{52F66FDF-CC0D-438E-9E88-EC8D989B5CDF}" srcId="{347ADF41-809E-441D-9E3E-1D5CA1CD19A8}" destId="{5292BC65-E5A1-4AB4-95AB-27ADA94CB0C6}" srcOrd="0" destOrd="0" parTransId="{D326A2FA-F3AD-4A51-8BBA-F2FD64926350}" sibTransId="{45A26081-F128-45B1-8B33-5EEF6F4EC012}"/>
    <dgm:cxn modelId="{8EA8A2F5-5491-4C01-AA82-5DEF025CD5AA}" type="presOf" srcId="{347ADF41-809E-441D-9E3E-1D5CA1CD19A8}" destId="{FE77D3A9-826F-49DA-B306-A4F44DA2DC4C}" srcOrd="1" destOrd="0" presId="urn:microsoft.com/office/officeart/2005/8/layout/bList2#49"/>
    <dgm:cxn modelId="{5871FD60-EA7A-4C59-A921-74399494EBA4}" type="presParOf" srcId="{ECD55D10-AA64-4385-BD90-69849308E09D}" destId="{28434336-4610-491E-8F81-2CA634542C34}" srcOrd="0" destOrd="0" presId="urn:microsoft.com/office/officeart/2005/8/layout/bList2#49"/>
    <dgm:cxn modelId="{881566C7-E553-4E11-BAF0-7DF77AAA3DFD}" type="presParOf" srcId="{28434336-4610-491E-8F81-2CA634542C34}" destId="{920C8555-CAA7-4E8B-9D6F-368121449AED}" srcOrd="0" destOrd="0" presId="urn:microsoft.com/office/officeart/2005/8/layout/bList2#49"/>
    <dgm:cxn modelId="{DB5C12C3-150E-46AF-A5EE-29127913DE5F}" type="presParOf" srcId="{28434336-4610-491E-8F81-2CA634542C34}" destId="{A145C0DC-39F0-49C7-A86B-811F785028AC}" srcOrd="1" destOrd="0" presId="urn:microsoft.com/office/officeart/2005/8/layout/bList2#49"/>
    <dgm:cxn modelId="{3336385A-CF09-41E0-B89F-01C05AC6A653}" type="presParOf" srcId="{28434336-4610-491E-8F81-2CA634542C34}" destId="{FE77D3A9-826F-49DA-B306-A4F44DA2DC4C}" srcOrd="2" destOrd="0" presId="urn:microsoft.com/office/officeart/2005/8/layout/bList2#49"/>
    <dgm:cxn modelId="{65A66EA6-319C-44C5-86F6-A7CD974C41F0}" type="presParOf" srcId="{28434336-4610-491E-8F81-2CA634542C34}" destId="{16A79401-D8A8-412D-BA9D-ECDC45EFAB67}" srcOrd="3" destOrd="0" presId="urn:microsoft.com/office/officeart/2005/8/layout/bList2#49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77B5F20-76FD-473C-99A5-C3CBCFA4E11D}" type="doc">
      <dgm:prSet loTypeId="urn:microsoft.com/office/officeart/2005/8/layout/bList2#50" loCatId="list" qsTypeId="urn:microsoft.com/office/officeart/2005/8/quickstyle/simple1" qsCatId="simple" csTypeId="urn:microsoft.com/office/officeart/2005/8/colors/accent1_2" csCatId="accent1" phldr="1"/>
      <dgm:spPr/>
    </dgm:pt>
    <dgm:pt modelId="{347ADF41-809E-441D-9E3E-1D5CA1CD19A8}">
      <dgm:prSet phldrT="[Text]"/>
      <dgm:spPr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b="1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Cumulus</a:t>
          </a:r>
          <a:endParaRPr lang="en-US" b="1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gm:t>
    </dgm:pt>
    <dgm:pt modelId="{2AA424AF-2D70-40E2-9B2C-46CABFDFEA13}" type="parTrans" cxnId="{5B9CA150-E21B-4557-AB42-D8537D11672C}">
      <dgm:prSet/>
      <dgm:spPr/>
      <dgm:t>
        <a:bodyPr/>
        <a:lstStyle/>
        <a:p>
          <a:endParaRPr lang="en-US"/>
        </a:p>
      </dgm:t>
    </dgm:pt>
    <dgm:pt modelId="{82097EED-CDA0-4213-A4CA-6DEA186810B5}" type="sibTrans" cxnId="{5B9CA150-E21B-4557-AB42-D8537D11672C}">
      <dgm:prSet/>
      <dgm:spPr/>
      <dgm:t>
        <a:bodyPr/>
        <a:lstStyle/>
        <a:p>
          <a:endParaRPr lang="en-US"/>
        </a:p>
      </dgm:t>
    </dgm:pt>
    <dgm:pt modelId="{5292BC65-E5A1-4AB4-95AB-27ADA94CB0C6}">
      <dgm:prSet phldrT="[Text]"/>
      <dgm:spPr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dirty="0" smtClean="0">
              <a:latin typeface="LilyUPC" pitchFamily="34" charset="-34"/>
              <a:cs typeface="LilyUPC" pitchFamily="34" charset="-34"/>
            </a:rPr>
            <a:t>Type of medium altitude cloud with flat, puffy bottoms.</a:t>
          </a:r>
          <a:endParaRPr lang="en-US" dirty="0">
            <a:latin typeface="LilyUPC" pitchFamily="34" charset="-34"/>
            <a:cs typeface="LilyUPC" pitchFamily="34" charset="-34"/>
          </a:endParaRPr>
        </a:p>
      </dgm:t>
    </dgm:pt>
    <dgm:pt modelId="{D326A2FA-F3AD-4A51-8BBA-F2FD64926350}" type="parTrans" cxnId="{52F66FDF-CC0D-438E-9E88-EC8D989B5CDF}">
      <dgm:prSet/>
      <dgm:spPr/>
      <dgm:t>
        <a:bodyPr/>
        <a:lstStyle/>
        <a:p>
          <a:endParaRPr lang="en-US"/>
        </a:p>
      </dgm:t>
    </dgm:pt>
    <dgm:pt modelId="{45A26081-F128-45B1-8B33-5EEF6F4EC012}" type="sibTrans" cxnId="{52F66FDF-CC0D-438E-9E88-EC8D989B5CDF}">
      <dgm:prSet/>
      <dgm:spPr/>
      <dgm:t>
        <a:bodyPr/>
        <a:lstStyle/>
        <a:p>
          <a:endParaRPr lang="en-US"/>
        </a:p>
      </dgm:t>
    </dgm:pt>
    <dgm:pt modelId="{ECD55D10-AA64-4385-BD90-69849308E09D}" type="pres">
      <dgm:prSet presAssocID="{477B5F20-76FD-473C-99A5-C3CBCFA4E11D}" presName="diagram" presStyleCnt="0">
        <dgm:presLayoutVars>
          <dgm:dir/>
          <dgm:animLvl val="lvl"/>
          <dgm:resizeHandles val="exact"/>
        </dgm:presLayoutVars>
      </dgm:prSet>
      <dgm:spPr/>
    </dgm:pt>
    <dgm:pt modelId="{28434336-4610-491E-8F81-2CA634542C34}" type="pres">
      <dgm:prSet presAssocID="{347ADF41-809E-441D-9E3E-1D5CA1CD19A8}" presName="compNode" presStyleCnt="0"/>
      <dgm:spPr>
        <a:scene3d>
          <a:camera prst="orthographicFront"/>
          <a:lightRig rig="threePt" dir="t"/>
        </a:scene3d>
        <a:sp3d prstMaterial="matte"/>
      </dgm:spPr>
    </dgm:pt>
    <dgm:pt modelId="{920C8555-CAA7-4E8B-9D6F-368121449AED}" type="pres">
      <dgm:prSet presAssocID="{347ADF41-809E-441D-9E3E-1D5CA1CD19A8}" presName="childRect" presStyleLbl="bgAcc1" presStyleIdx="0" presStyleCnt="1" custScaleX="136529" custScaleY="62770" custLinFactNeighborX="906" custLinFactNeighborY="-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5C0DC-39F0-49C7-A86B-811F785028AC}" type="pres">
      <dgm:prSet presAssocID="{347ADF41-809E-441D-9E3E-1D5CA1CD19A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7D3A9-826F-49DA-B306-A4F44DA2DC4C}" type="pres">
      <dgm:prSet presAssocID="{347ADF41-809E-441D-9E3E-1D5CA1CD19A8}" presName="parentRect" presStyleLbl="alignNode1" presStyleIdx="0" presStyleCnt="1" custScaleX="136726" custLinFactNeighborX="1277" custLinFactNeighborY="-44782"/>
      <dgm:spPr/>
      <dgm:t>
        <a:bodyPr/>
        <a:lstStyle/>
        <a:p>
          <a:endParaRPr lang="en-US"/>
        </a:p>
      </dgm:t>
    </dgm:pt>
    <dgm:pt modelId="{16A79401-D8A8-412D-BA9D-ECDC45EFAB67}" type="pres">
      <dgm:prSet presAssocID="{347ADF41-809E-441D-9E3E-1D5CA1CD19A8}" presName="adorn" presStyleLbl="fgAccFollowNode1" presStyleIdx="0" presStyleCnt="1" custScaleX="137674" custScaleY="137025" custLinFactNeighborX="21407" custLinFactNeighborY="-62305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 prstMaterial="matte"/>
      </dgm:spPr>
    </dgm:pt>
  </dgm:ptLst>
  <dgm:cxnLst>
    <dgm:cxn modelId="{45312EEF-3D69-47A9-8031-3F1A48616E94}" type="presOf" srcId="{347ADF41-809E-441D-9E3E-1D5CA1CD19A8}" destId="{FE77D3A9-826F-49DA-B306-A4F44DA2DC4C}" srcOrd="1" destOrd="0" presId="urn:microsoft.com/office/officeart/2005/8/layout/bList2#50"/>
    <dgm:cxn modelId="{1BF6AB73-F2DF-4E6C-99EE-470654812463}" type="presOf" srcId="{477B5F20-76FD-473C-99A5-C3CBCFA4E11D}" destId="{ECD55D10-AA64-4385-BD90-69849308E09D}" srcOrd="0" destOrd="0" presId="urn:microsoft.com/office/officeart/2005/8/layout/bList2#50"/>
    <dgm:cxn modelId="{52F66FDF-CC0D-438E-9E88-EC8D989B5CDF}" srcId="{347ADF41-809E-441D-9E3E-1D5CA1CD19A8}" destId="{5292BC65-E5A1-4AB4-95AB-27ADA94CB0C6}" srcOrd="0" destOrd="0" parTransId="{D326A2FA-F3AD-4A51-8BBA-F2FD64926350}" sibTransId="{45A26081-F128-45B1-8B33-5EEF6F4EC012}"/>
    <dgm:cxn modelId="{5B9CA150-E21B-4557-AB42-D8537D11672C}" srcId="{477B5F20-76FD-473C-99A5-C3CBCFA4E11D}" destId="{347ADF41-809E-441D-9E3E-1D5CA1CD19A8}" srcOrd="0" destOrd="0" parTransId="{2AA424AF-2D70-40E2-9B2C-46CABFDFEA13}" sibTransId="{82097EED-CDA0-4213-A4CA-6DEA186810B5}"/>
    <dgm:cxn modelId="{267D624E-0AD4-40E3-B0E2-A8B82798BAAA}" type="presOf" srcId="{347ADF41-809E-441D-9E3E-1D5CA1CD19A8}" destId="{A145C0DC-39F0-49C7-A86B-811F785028AC}" srcOrd="0" destOrd="0" presId="urn:microsoft.com/office/officeart/2005/8/layout/bList2#50"/>
    <dgm:cxn modelId="{1EF5719C-0352-4A43-A0D7-29C4985ECD3C}" type="presOf" srcId="{5292BC65-E5A1-4AB4-95AB-27ADA94CB0C6}" destId="{920C8555-CAA7-4E8B-9D6F-368121449AED}" srcOrd="0" destOrd="0" presId="urn:microsoft.com/office/officeart/2005/8/layout/bList2#50"/>
    <dgm:cxn modelId="{401E929C-1611-4F86-9F4C-3905825571B4}" type="presParOf" srcId="{ECD55D10-AA64-4385-BD90-69849308E09D}" destId="{28434336-4610-491E-8F81-2CA634542C34}" srcOrd="0" destOrd="0" presId="urn:microsoft.com/office/officeart/2005/8/layout/bList2#50"/>
    <dgm:cxn modelId="{29A2614C-7C27-40BD-9EBF-892C1604CB5D}" type="presParOf" srcId="{28434336-4610-491E-8F81-2CA634542C34}" destId="{920C8555-CAA7-4E8B-9D6F-368121449AED}" srcOrd="0" destOrd="0" presId="urn:microsoft.com/office/officeart/2005/8/layout/bList2#50"/>
    <dgm:cxn modelId="{023DAB89-CF33-47CD-A5E2-C86ADEA71534}" type="presParOf" srcId="{28434336-4610-491E-8F81-2CA634542C34}" destId="{A145C0DC-39F0-49C7-A86B-811F785028AC}" srcOrd="1" destOrd="0" presId="urn:microsoft.com/office/officeart/2005/8/layout/bList2#50"/>
    <dgm:cxn modelId="{2A0A2BA7-0F59-4CCC-B84F-D8CF43043AA2}" type="presParOf" srcId="{28434336-4610-491E-8F81-2CA634542C34}" destId="{FE77D3A9-826F-49DA-B306-A4F44DA2DC4C}" srcOrd="2" destOrd="0" presId="urn:microsoft.com/office/officeart/2005/8/layout/bList2#50"/>
    <dgm:cxn modelId="{714B98C9-A69E-47D4-990B-E7246067951E}" type="presParOf" srcId="{28434336-4610-491E-8F81-2CA634542C34}" destId="{16A79401-D8A8-412D-BA9D-ECDC45EFAB67}" srcOrd="3" destOrd="0" presId="urn:microsoft.com/office/officeart/2005/8/layout/bList2#50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77B5F20-76FD-473C-99A5-C3CBCFA4E11D}" type="doc">
      <dgm:prSet loTypeId="urn:microsoft.com/office/officeart/2005/8/layout/bList2#51" loCatId="list" qsTypeId="urn:microsoft.com/office/officeart/2005/8/quickstyle/simple1" qsCatId="simple" csTypeId="urn:microsoft.com/office/officeart/2005/8/colors/accent1_2" csCatId="accent1" phldr="1"/>
      <dgm:spPr/>
    </dgm:pt>
    <dgm:pt modelId="{347ADF41-809E-441D-9E3E-1D5CA1CD19A8}">
      <dgm:prSet phldrT="[Text]"/>
      <dgm:spPr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b="1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Cirrus</a:t>
          </a:r>
          <a:endParaRPr lang="en-US" b="1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gm:t>
    </dgm:pt>
    <dgm:pt modelId="{2AA424AF-2D70-40E2-9B2C-46CABFDFEA13}" type="parTrans" cxnId="{5B9CA150-E21B-4557-AB42-D8537D11672C}">
      <dgm:prSet/>
      <dgm:spPr/>
      <dgm:t>
        <a:bodyPr/>
        <a:lstStyle/>
        <a:p>
          <a:endParaRPr lang="en-US"/>
        </a:p>
      </dgm:t>
    </dgm:pt>
    <dgm:pt modelId="{82097EED-CDA0-4213-A4CA-6DEA186810B5}" type="sibTrans" cxnId="{5B9CA150-E21B-4557-AB42-D8537D11672C}">
      <dgm:prSet/>
      <dgm:spPr/>
      <dgm:t>
        <a:bodyPr/>
        <a:lstStyle/>
        <a:p>
          <a:endParaRPr lang="en-US"/>
        </a:p>
      </dgm:t>
    </dgm:pt>
    <dgm:pt modelId="{5292BC65-E5A1-4AB4-95AB-27ADA94CB0C6}">
      <dgm:prSet phldrT="[Text]"/>
      <dgm:spPr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dirty="0" smtClean="0">
              <a:latin typeface="LilyUPC" pitchFamily="34" charset="-34"/>
              <a:cs typeface="LilyUPC" pitchFamily="34" charset="-34"/>
            </a:rPr>
            <a:t>Type of high elevation cloud type that consists of wispy or feathery.</a:t>
          </a:r>
          <a:endParaRPr lang="en-US" dirty="0">
            <a:latin typeface="LilyUPC" pitchFamily="34" charset="-34"/>
            <a:cs typeface="LilyUPC" pitchFamily="34" charset="-34"/>
          </a:endParaRPr>
        </a:p>
      </dgm:t>
    </dgm:pt>
    <dgm:pt modelId="{D326A2FA-F3AD-4A51-8BBA-F2FD64926350}" type="parTrans" cxnId="{52F66FDF-CC0D-438E-9E88-EC8D989B5CDF}">
      <dgm:prSet/>
      <dgm:spPr/>
      <dgm:t>
        <a:bodyPr/>
        <a:lstStyle/>
        <a:p>
          <a:endParaRPr lang="en-US"/>
        </a:p>
      </dgm:t>
    </dgm:pt>
    <dgm:pt modelId="{45A26081-F128-45B1-8B33-5EEF6F4EC012}" type="sibTrans" cxnId="{52F66FDF-CC0D-438E-9E88-EC8D989B5CDF}">
      <dgm:prSet/>
      <dgm:spPr/>
      <dgm:t>
        <a:bodyPr/>
        <a:lstStyle/>
        <a:p>
          <a:endParaRPr lang="en-US"/>
        </a:p>
      </dgm:t>
    </dgm:pt>
    <dgm:pt modelId="{ECD55D10-AA64-4385-BD90-69849308E09D}" type="pres">
      <dgm:prSet presAssocID="{477B5F20-76FD-473C-99A5-C3CBCFA4E11D}" presName="diagram" presStyleCnt="0">
        <dgm:presLayoutVars>
          <dgm:dir/>
          <dgm:animLvl val="lvl"/>
          <dgm:resizeHandles val="exact"/>
        </dgm:presLayoutVars>
      </dgm:prSet>
      <dgm:spPr/>
    </dgm:pt>
    <dgm:pt modelId="{28434336-4610-491E-8F81-2CA634542C34}" type="pres">
      <dgm:prSet presAssocID="{347ADF41-809E-441D-9E3E-1D5CA1CD19A8}" presName="compNode" presStyleCnt="0"/>
      <dgm:spPr>
        <a:scene3d>
          <a:camera prst="orthographicFront"/>
          <a:lightRig rig="threePt" dir="t"/>
        </a:scene3d>
        <a:sp3d prstMaterial="matte"/>
      </dgm:spPr>
    </dgm:pt>
    <dgm:pt modelId="{920C8555-CAA7-4E8B-9D6F-368121449AED}" type="pres">
      <dgm:prSet presAssocID="{347ADF41-809E-441D-9E3E-1D5CA1CD19A8}" presName="childRect" presStyleLbl="bgAcc1" presStyleIdx="0" presStyleCnt="1" custScaleX="136529" custScaleY="62770" custLinFactNeighborX="906" custLinFactNeighborY="-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5C0DC-39F0-49C7-A86B-811F785028AC}" type="pres">
      <dgm:prSet presAssocID="{347ADF41-809E-441D-9E3E-1D5CA1CD19A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7D3A9-826F-49DA-B306-A4F44DA2DC4C}" type="pres">
      <dgm:prSet presAssocID="{347ADF41-809E-441D-9E3E-1D5CA1CD19A8}" presName="parentRect" presStyleLbl="alignNode1" presStyleIdx="0" presStyleCnt="1" custScaleX="136726" custLinFactNeighborX="1277" custLinFactNeighborY="-44782"/>
      <dgm:spPr/>
      <dgm:t>
        <a:bodyPr/>
        <a:lstStyle/>
        <a:p>
          <a:endParaRPr lang="en-US"/>
        </a:p>
      </dgm:t>
    </dgm:pt>
    <dgm:pt modelId="{16A79401-D8A8-412D-BA9D-ECDC45EFAB67}" type="pres">
      <dgm:prSet presAssocID="{347ADF41-809E-441D-9E3E-1D5CA1CD19A8}" presName="adorn" presStyleLbl="fgAccFollowNode1" presStyleIdx="0" presStyleCnt="1" custScaleX="137674" custScaleY="137025" custLinFactNeighborX="21407" custLinFactNeighborY="-62305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 prstMaterial="matte"/>
      </dgm:spPr>
    </dgm:pt>
  </dgm:ptLst>
  <dgm:cxnLst>
    <dgm:cxn modelId="{5B9CA150-E21B-4557-AB42-D8537D11672C}" srcId="{477B5F20-76FD-473C-99A5-C3CBCFA4E11D}" destId="{347ADF41-809E-441D-9E3E-1D5CA1CD19A8}" srcOrd="0" destOrd="0" parTransId="{2AA424AF-2D70-40E2-9B2C-46CABFDFEA13}" sibTransId="{82097EED-CDA0-4213-A4CA-6DEA186810B5}"/>
    <dgm:cxn modelId="{8F1FC4DF-1F54-4612-B534-D57353FA5C29}" type="presOf" srcId="{347ADF41-809E-441D-9E3E-1D5CA1CD19A8}" destId="{FE77D3A9-826F-49DA-B306-A4F44DA2DC4C}" srcOrd="1" destOrd="0" presId="urn:microsoft.com/office/officeart/2005/8/layout/bList2#51"/>
    <dgm:cxn modelId="{52F66FDF-CC0D-438E-9E88-EC8D989B5CDF}" srcId="{347ADF41-809E-441D-9E3E-1D5CA1CD19A8}" destId="{5292BC65-E5A1-4AB4-95AB-27ADA94CB0C6}" srcOrd="0" destOrd="0" parTransId="{D326A2FA-F3AD-4A51-8BBA-F2FD64926350}" sibTransId="{45A26081-F128-45B1-8B33-5EEF6F4EC012}"/>
    <dgm:cxn modelId="{D30EBDC0-D3F8-41EF-B7D1-474CE35069B6}" type="presOf" srcId="{347ADF41-809E-441D-9E3E-1D5CA1CD19A8}" destId="{A145C0DC-39F0-49C7-A86B-811F785028AC}" srcOrd="0" destOrd="0" presId="urn:microsoft.com/office/officeart/2005/8/layout/bList2#51"/>
    <dgm:cxn modelId="{916F3482-17E3-4E83-BB23-4EBE745B2C3C}" type="presOf" srcId="{5292BC65-E5A1-4AB4-95AB-27ADA94CB0C6}" destId="{920C8555-CAA7-4E8B-9D6F-368121449AED}" srcOrd="0" destOrd="0" presId="urn:microsoft.com/office/officeart/2005/8/layout/bList2#51"/>
    <dgm:cxn modelId="{E130CC26-2F9A-4841-986C-87244B6EEFFC}" type="presOf" srcId="{477B5F20-76FD-473C-99A5-C3CBCFA4E11D}" destId="{ECD55D10-AA64-4385-BD90-69849308E09D}" srcOrd="0" destOrd="0" presId="urn:microsoft.com/office/officeart/2005/8/layout/bList2#51"/>
    <dgm:cxn modelId="{9993AC2B-4047-4E29-813C-8EC46234314E}" type="presParOf" srcId="{ECD55D10-AA64-4385-BD90-69849308E09D}" destId="{28434336-4610-491E-8F81-2CA634542C34}" srcOrd="0" destOrd="0" presId="urn:microsoft.com/office/officeart/2005/8/layout/bList2#51"/>
    <dgm:cxn modelId="{78A38F97-A208-4236-AD8B-B2D2CD77BB0E}" type="presParOf" srcId="{28434336-4610-491E-8F81-2CA634542C34}" destId="{920C8555-CAA7-4E8B-9D6F-368121449AED}" srcOrd="0" destOrd="0" presId="urn:microsoft.com/office/officeart/2005/8/layout/bList2#51"/>
    <dgm:cxn modelId="{A777A7D0-8418-45F1-BB70-4241EC6C610A}" type="presParOf" srcId="{28434336-4610-491E-8F81-2CA634542C34}" destId="{A145C0DC-39F0-49C7-A86B-811F785028AC}" srcOrd="1" destOrd="0" presId="urn:microsoft.com/office/officeart/2005/8/layout/bList2#51"/>
    <dgm:cxn modelId="{FA54B8EA-674B-452A-9E26-70C2AC92F9B5}" type="presParOf" srcId="{28434336-4610-491E-8F81-2CA634542C34}" destId="{FE77D3A9-826F-49DA-B306-A4F44DA2DC4C}" srcOrd="2" destOrd="0" presId="urn:microsoft.com/office/officeart/2005/8/layout/bList2#51"/>
    <dgm:cxn modelId="{61A43D24-05D3-4A88-9595-B5D9ABDC2E63}" type="presParOf" srcId="{28434336-4610-491E-8F81-2CA634542C34}" destId="{16A79401-D8A8-412D-BA9D-ECDC45EFAB67}" srcOrd="3" destOrd="0" presId="urn:microsoft.com/office/officeart/2005/8/layout/bList2#5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77B5F20-76FD-473C-99A5-C3CBCFA4E11D}" type="doc">
      <dgm:prSet loTypeId="urn:microsoft.com/office/officeart/2005/8/layout/bList2#52" loCatId="list" qsTypeId="urn:microsoft.com/office/officeart/2005/8/quickstyle/simple1" qsCatId="simple" csTypeId="urn:microsoft.com/office/officeart/2005/8/colors/accent1_2" csCatId="accent1" phldr="1"/>
      <dgm:spPr/>
    </dgm:pt>
    <dgm:pt modelId="{347ADF41-809E-441D-9E3E-1D5CA1CD19A8}">
      <dgm:prSet phldrT="[Text]"/>
      <dgm:spPr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b="1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Stratus</a:t>
          </a:r>
          <a:endParaRPr lang="en-US" b="1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gm:t>
    </dgm:pt>
    <dgm:pt modelId="{2AA424AF-2D70-40E2-9B2C-46CABFDFEA13}" type="parTrans" cxnId="{5B9CA150-E21B-4557-AB42-D8537D11672C}">
      <dgm:prSet/>
      <dgm:spPr/>
      <dgm:t>
        <a:bodyPr/>
        <a:lstStyle/>
        <a:p>
          <a:endParaRPr lang="en-US"/>
        </a:p>
      </dgm:t>
    </dgm:pt>
    <dgm:pt modelId="{82097EED-CDA0-4213-A4CA-6DEA186810B5}" type="sibTrans" cxnId="{5B9CA150-E21B-4557-AB42-D8537D11672C}">
      <dgm:prSet/>
      <dgm:spPr/>
      <dgm:t>
        <a:bodyPr/>
        <a:lstStyle/>
        <a:p>
          <a:endParaRPr lang="en-US"/>
        </a:p>
      </dgm:t>
    </dgm:pt>
    <dgm:pt modelId="{5292BC65-E5A1-4AB4-95AB-27ADA94CB0C6}">
      <dgm:prSet phldrT="[Text]"/>
      <dgm:spPr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dirty="0" smtClean="0">
              <a:latin typeface="LilyUPC" pitchFamily="34" charset="-34"/>
              <a:cs typeface="LilyUPC" pitchFamily="34" charset="-34"/>
            </a:rPr>
            <a:t>Type of medium to low elevation cloud that forms dark gray layers.</a:t>
          </a:r>
          <a:endParaRPr lang="en-US" dirty="0">
            <a:latin typeface="LilyUPC" pitchFamily="34" charset="-34"/>
            <a:cs typeface="LilyUPC" pitchFamily="34" charset="-34"/>
          </a:endParaRPr>
        </a:p>
      </dgm:t>
    </dgm:pt>
    <dgm:pt modelId="{D326A2FA-F3AD-4A51-8BBA-F2FD64926350}" type="parTrans" cxnId="{52F66FDF-CC0D-438E-9E88-EC8D989B5CDF}">
      <dgm:prSet/>
      <dgm:spPr/>
      <dgm:t>
        <a:bodyPr/>
        <a:lstStyle/>
        <a:p>
          <a:endParaRPr lang="en-US"/>
        </a:p>
      </dgm:t>
    </dgm:pt>
    <dgm:pt modelId="{45A26081-F128-45B1-8B33-5EEF6F4EC012}" type="sibTrans" cxnId="{52F66FDF-CC0D-438E-9E88-EC8D989B5CDF}">
      <dgm:prSet/>
      <dgm:spPr/>
      <dgm:t>
        <a:bodyPr/>
        <a:lstStyle/>
        <a:p>
          <a:endParaRPr lang="en-US"/>
        </a:p>
      </dgm:t>
    </dgm:pt>
    <dgm:pt modelId="{ECD55D10-AA64-4385-BD90-69849308E09D}" type="pres">
      <dgm:prSet presAssocID="{477B5F20-76FD-473C-99A5-C3CBCFA4E11D}" presName="diagram" presStyleCnt="0">
        <dgm:presLayoutVars>
          <dgm:dir/>
          <dgm:animLvl val="lvl"/>
          <dgm:resizeHandles val="exact"/>
        </dgm:presLayoutVars>
      </dgm:prSet>
      <dgm:spPr/>
    </dgm:pt>
    <dgm:pt modelId="{28434336-4610-491E-8F81-2CA634542C34}" type="pres">
      <dgm:prSet presAssocID="{347ADF41-809E-441D-9E3E-1D5CA1CD19A8}" presName="compNode" presStyleCnt="0"/>
      <dgm:spPr>
        <a:scene3d>
          <a:camera prst="orthographicFront"/>
          <a:lightRig rig="threePt" dir="t"/>
        </a:scene3d>
        <a:sp3d prstMaterial="matte"/>
      </dgm:spPr>
    </dgm:pt>
    <dgm:pt modelId="{920C8555-CAA7-4E8B-9D6F-368121449AED}" type="pres">
      <dgm:prSet presAssocID="{347ADF41-809E-441D-9E3E-1D5CA1CD19A8}" presName="childRect" presStyleLbl="bgAcc1" presStyleIdx="0" presStyleCnt="1" custScaleX="136529" custScaleY="62770" custLinFactNeighborX="906" custLinFactNeighborY="-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5C0DC-39F0-49C7-A86B-811F785028AC}" type="pres">
      <dgm:prSet presAssocID="{347ADF41-809E-441D-9E3E-1D5CA1CD19A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7D3A9-826F-49DA-B306-A4F44DA2DC4C}" type="pres">
      <dgm:prSet presAssocID="{347ADF41-809E-441D-9E3E-1D5CA1CD19A8}" presName="parentRect" presStyleLbl="alignNode1" presStyleIdx="0" presStyleCnt="1" custScaleX="136726" custLinFactNeighborX="1277" custLinFactNeighborY="-44782"/>
      <dgm:spPr/>
      <dgm:t>
        <a:bodyPr/>
        <a:lstStyle/>
        <a:p>
          <a:endParaRPr lang="en-US"/>
        </a:p>
      </dgm:t>
    </dgm:pt>
    <dgm:pt modelId="{16A79401-D8A8-412D-BA9D-ECDC45EFAB67}" type="pres">
      <dgm:prSet presAssocID="{347ADF41-809E-441D-9E3E-1D5CA1CD19A8}" presName="adorn" presStyleLbl="fgAccFollowNode1" presStyleIdx="0" presStyleCnt="1" custScaleX="137674" custScaleY="137025" custLinFactNeighborX="21407" custLinFactNeighborY="-62305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 prstMaterial="matte"/>
      </dgm:spPr>
    </dgm:pt>
  </dgm:ptLst>
  <dgm:cxnLst>
    <dgm:cxn modelId="{5B9CA150-E21B-4557-AB42-D8537D11672C}" srcId="{477B5F20-76FD-473C-99A5-C3CBCFA4E11D}" destId="{347ADF41-809E-441D-9E3E-1D5CA1CD19A8}" srcOrd="0" destOrd="0" parTransId="{2AA424AF-2D70-40E2-9B2C-46CABFDFEA13}" sibTransId="{82097EED-CDA0-4213-A4CA-6DEA186810B5}"/>
    <dgm:cxn modelId="{A19D94DE-0F64-4298-B841-3F9DB13622E2}" type="presOf" srcId="{477B5F20-76FD-473C-99A5-C3CBCFA4E11D}" destId="{ECD55D10-AA64-4385-BD90-69849308E09D}" srcOrd="0" destOrd="0" presId="urn:microsoft.com/office/officeart/2005/8/layout/bList2#52"/>
    <dgm:cxn modelId="{3D574F88-5C2C-4D86-9AF5-1EA60CF4CA42}" type="presOf" srcId="{347ADF41-809E-441D-9E3E-1D5CA1CD19A8}" destId="{FE77D3A9-826F-49DA-B306-A4F44DA2DC4C}" srcOrd="1" destOrd="0" presId="urn:microsoft.com/office/officeart/2005/8/layout/bList2#52"/>
    <dgm:cxn modelId="{806C32DC-3DFE-456C-A318-0048332FB715}" type="presOf" srcId="{347ADF41-809E-441D-9E3E-1D5CA1CD19A8}" destId="{A145C0DC-39F0-49C7-A86B-811F785028AC}" srcOrd="0" destOrd="0" presId="urn:microsoft.com/office/officeart/2005/8/layout/bList2#52"/>
    <dgm:cxn modelId="{52F66FDF-CC0D-438E-9E88-EC8D989B5CDF}" srcId="{347ADF41-809E-441D-9E3E-1D5CA1CD19A8}" destId="{5292BC65-E5A1-4AB4-95AB-27ADA94CB0C6}" srcOrd="0" destOrd="0" parTransId="{D326A2FA-F3AD-4A51-8BBA-F2FD64926350}" sibTransId="{45A26081-F128-45B1-8B33-5EEF6F4EC012}"/>
    <dgm:cxn modelId="{6B102F38-4396-4EAF-AF96-14B4F8A15218}" type="presOf" srcId="{5292BC65-E5A1-4AB4-95AB-27ADA94CB0C6}" destId="{920C8555-CAA7-4E8B-9D6F-368121449AED}" srcOrd="0" destOrd="0" presId="urn:microsoft.com/office/officeart/2005/8/layout/bList2#52"/>
    <dgm:cxn modelId="{4A132970-B720-46AC-AEC2-BECD21150ACE}" type="presParOf" srcId="{ECD55D10-AA64-4385-BD90-69849308E09D}" destId="{28434336-4610-491E-8F81-2CA634542C34}" srcOrd="0" destOrd="0" presId="urn:microsoft.com/office/officeart/2005/8/layout/bList2#52"/>
    <dgm:cxn modelId="{30A7372F-E9B3-40DB-B8D9-FA454105F3E2}" type="presParOf" srcId="{28434336-4610-491E-8F81-2CA634542C34}" destId="{920C8555-CAA7-4E8B-9D6F-368121449AED}" srcOrd="0" destOrd="0" presId="urn:microsoft.com/office/officeart/2005/8/layout/bList2#52"/>
    <dgm:cxn modelId="{6640A158-7DCC-4C9B-A641-89EF68CFF7B4}" type="presParOf" srcId="{28434336-4610-491E-8F81-2CA634542C34}" destId="{A145C0DC-39F0-49C7-A86B-811F785028AC}" srcOrd="1" destOrd="0" presId="urn:microsoft.com/office/officeart/2005/8/layout/bList2#52"/>
    <dgm:cxn modelId="{AFC6CBBD-6E38-46DE-A7CE-98C777E2EAE3}" type="presParOf" srcId="{28434336-4610-491E-8F81-2CA634542C34}" destId="{FE77D3A9-826F-49DA-B306-A4F44DA2DC4C}" srcOrd="2" destOrd="0" presId="urn:microsoft.com/office/officeart/2005/8/layout/bList2#52"/>
    <dgm:cxn modelId="{9AFB13B9-C37B-4B77-8F7E-25D045A669F6}" type="presParOf" srcId="{28434336-4610-491E-8F81-2CA634542C34}" destId="{16A79401-D8A8-412D-BA9D-ECDC45EFAB67}" srcOrd="3" destOrd="0" presId="urn:microsoft.com/office/officeart/2005/8/layout/bList2#5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477B5F20-76FD-473C-99A5-C3CBCFA4E11D}" type="doc">
      <dgm:prSet loTypeId="urn:microsoft.com/office/officeart/2005/8/layout/bList2#53" loCatId="list" qsTypeId="urn:microsoft.com/office/officeart/2005/8/quickstyle/simple1" qsCatId="simple" csTypeId="urn:microsoft.com/office/officeart/2005/8/colors/accent1_2" csCatId="accent1" phldr="1"/>
      <dgm:spPr/>
    </dgm:pt>
    <dgm:pt modelId="{347ADF41-809E-441D-9E3E-1D5CA1CD19A8}">
      <dgm:prSet phldrT="[Text]"/>
      <dgm:spPr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b="1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Cumulonimbus</a:t>
          </a:r>
          <a:endParaRPr lang="en-US" b="1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gm:t>
    </dgm:pt>
    <dgm:pt modelId="{2AA424AF-2D70-40E2-9B2C-46CABFDFEA13}" type="parTrans" cxnId="{5B9CA150-E21B-4557-AB42-D8537D11672C}">
      <dgm:prSet/>
      <dgm:spPr/>
      <dgm:t>
        <a:bodyPr/>
        <a:lstStyle/>
        <a:p>
          <a:endParaRPr lang="en-US"/>
        </a:p>
      </dgm:t>
    </dgm:pt>
    <dgm:pt modelId="{82097EED-CDA0-4213-A4CA-6DEA186810B5}" type="sibTrans" cxnId="{5B9CA150-E21B-4557-AB42-D8537D11672C}">
      <dgm:prSet/>
      <dgm:spPr/>
      <dgm:t>
        <a:bodyPr/>
        <a:lstStyle/>
        <a:p>
          <a:endParaRPr lang="en-US"/>
        </a:p>
      </dgm:t>
    </dgm:pt>
    <dgm:pt modelId="{5292BC65-E5A1-4AB4-95AB-27ADA94CB0C6}">
      <dgm:prSet phldrT="[Text]"/>
      <dgm:spPr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dirty="0" smtClean="0">
              <a:latin typeface="LilyUPC" pitchFamily="34" charset="-34"/>
              <a:cs typeface="LilyUPC" pitchFamily="34" charset="-34"/>
            </a:rPr>
            <a:t>Type of cloud also known as a thunderhead.</a:t>
          </a:r>
          <a:endParaRPr lang="en-US" dirty="0">
            <a:latin typeface="LilyUPC" pitchFamily="34" charset="-34"/>
            <a:cs typeface="LilyUPC" pitchFamily="34" charset="-34"/>
          </a:endParaRPr>
        </a:p>
      </dgm:t>
    </dgm:pt>
    <dgm:pt modelId="{D326A2FA-F3AD-4A51-8BBA-F2FD64926350}" type="parTrans" cxnId="{52F66FDF-CC0D-438E-9E88-EC8D989B5CDF}">
      <dgm:prSet/>
      <dgm:spPr/>
      <dgm:t>
        <a:bodyPr/>
        <a:lstStyle/>
        <a:p>
          <a:endParaRPr lang="en-US"/>
        </a:p>
      </dgm:t>
    </dgm:pt>
    <dgm:pt modelId="{45A26081-F128-45B1-8B33-5EEF6F4EC012}" type="sibTrans" cxnId="{52F66FDF-CC0D-438E-9E88-EC8D989B5CDF}">
      <dgm:prSet/>
      <dgm:spPr/>
      <dgm:t>
        <a:bodyPr/>
        <a:lstStyle/>
        <a:p>
          <a:endParaRPr lang="en-US"/>
        </a:p>
      </dgm:t>
    </dgm:pt>
    <dgm:pt modelId="{9624880B-37A8-400D-B281-981E974A598C}">
      <dgm:prSet phldrT="[Text]"/>
      <dgm:spPr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gm:spPr>
      <dgm:t>
        <a:bodyPr/>
        <a:lstStyle/>
        <a:p>
          <a:endParaRPr lang="en-US" dirty="0">
            <a:latin typeface="LilyUPC" pitchFamily="34" charset="-34"/>
            <a:cs typeface="LilyUPC" pitchFamily="34" charset="-34"/>
          </a:endParaRPr>
        </a:p>
      </dgm:t>
    </dgm:pt>
    <dgm:pt modelId="{5B608861-0E59-4A4F-93C0-01EADD187AD0}" type="parTrans" cxnId="{F9A7F3BD-394D-4D8F-BBE5-D755DC8838B1}">
      <dgm:prSet/>
      <dgm:spPr/>
      <dgm:t>
        <a:bodyPr/>
        <a:lstStyle/>
        <a:p>
          <a:endParaRPr lang="en-US"/>
        </a:p>
      </dgm:t>
    </dgm:pt>
    <dgm:pt modelId="{A95E6721-329A-4665-A4D0-8C374086328B}" type="sibTrans" cxnId="{F9A7F3BD-394D-4D8F-BBE5-D755DC8838B1}">
      <dgm:prSet/>
      <dgm:spPr/>
      <dgm:t>
        <a:bodyPr/>
        <a:lstStyle/>
        <a:p>
          <a:endParaRPr lang="en-US"/>
        </a:p>
      </dgm:t>
    </dgm:pt>
    <dgm:pt modelId="{ECD55D10-AA64-4385-BD90-69849308E09D}" type="pres">
      <dgm:prSet presAssocID="{477B5F20-76FD-473C-99A5-C3CBCFA4E11D}" presName="diagram" presStyleCnt="0">
        <dgm:presLayoutVars>
          <dgm:dir/>
          <dgm:animLvl val="lvl"/>
          <dgm:resizeHandles val="exact"/>
        </dgm:presLayoutVars>
      </dgm:prSet>
      <dgm:spPr/>
    </dgm:pt>
    <dgm:pt modelId="{28434336-4610-491E-8F81-2CA634542C34}" type="pres">
      <dgm:prSet presAssocID="{347ADF41-809E-441D-9E3E-1D5CA1CD19A8}" presName="compNode" presStyleCnt="0"/>
      <dgm:spPr>
        <a:scene3d>
          <a:camera prst="orthographicFront"/>
          <a:lightRig rig="threePt" dir="t"/>
        </a:scene3d>
        <a:sp3d prstMaterial="matte"/>
      </dgm:spPr>
    </dgm:pt>
    <dgm:pt modelId="{920C8555-CAA7-4E8B-9D6F-368121449AED}" type="pres">
      <dgm:prSet presAssocID="{347ADF41-809E-441D-9E3E-1D5CA1CD19A8}" presName="childRect" presStyleLbl="bgAcc1" presStyleIdx="0" presStyleCnt="1" custScaleX="136529" custScaleY="62770" custLinFactNeighborX="906" custLinFactNeighborY="-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5C0DC-39F0-49C7-A86B-811F785028AC}" type="pres">
      <dgm:prSet presAssocID="{347ADF41-809E-441D-9E3E-1D5CA1CD19A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7D3A9-826F-49DA-B306-A4F44DA2DC4C}" type="pres">
      <dgm:prSet presAssocID="{347ADF41-809E-441D-9E3E-1D5CA1CD19A8}" presName="parentRect" presStyleLbl="alignNode1" presStyleIdx="0" presStyleCnt="1" custScaleX="136726" custLinFactNeighborX="1277" custLinFactNeighborY="-44782"/>
      <dgm:spPr/>
      <dgm:t>
        <a:bodyPr/>
        <a:lstStyle/>
        <a:p>
          <a:endParaRPr lang="en-US"/>
        </a:p>
      </dgm:t>
    </dgm:pt>
    <dgm:pt modelId="{16A79401-D8A8-412D-BA9D-ECDC45EFAB67}" type="pres">
      <dgm:prSet presAssocID="{347ADF41-809E-441D-9E3E-1D5CA1CD19A8}" presName="adorn" presStyleLbl="fgAccFollowNode1" presStyleIdx="0" presStyleCnt="1" custScaleX="115335" custScaleY="131318" custLinFactNeighborX="29405" custLinFactNeighborY="-51252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 prstMaterial="matte"/>
      </dgm:spPr>
    </dgm:pt>
  </dgm:ptLst>
  <dgm:cxnLst>
    <dgm:cxn modelId="{E8610918-A83C-4AEC-90AF-D549FF536220}" type="presOf" srcId="{477B5F20-76FD-473C-99A5-C3CBCFA4E11D}" destId="{ECD55D10-AA64-4385-BD90-69849308E09D}" srcOrd="0" destOrd="0" presId="urn:microsoft.com/office/officeart/2005/8/layout/bList2#53"/>
    <dgm:cxn modelId="{F9A7F3BD-394D-4D8F-BBE5-D755DC8838B1}" srcId="{347ADF41-809E-441D-9E3E-1D5CA1CD19A8}" destId="{9624880B-37A8-400D-B281-981E974A598C}" srcOrd="1" destOrd="0" parTransId="{5B608861-0E59-4A4F-93C0-01EADD187AD0}" sibTransId="{A95E6721-329A-4665-A4D0-8C374086328B}"/>
    <dgm:cxn modelId="{4073C39E-4A86-4A41-B1A4-CDFA2675B810}" type="presOf" srcId="{9624880B-37A8-400D-B281-981E974A598C}" destId="{920C8555-CAA7-4E8B-9D6F-368121449AED}" srcOrd="0" destOrd="1" presId="urn:microsoft.com/office/officeart/2005/8/layout/bList2#53"/>
    <dgm:cxn modelId="{F55F38FF-596A-4650-811B-16634D26AFA2}" type="presOf" srcId="{347ADF41-809E-441D-9E3E-1D5CA1CD19A8}" destId="{FE77D3A9-826F-49DA-B306-A4F44DA2DC4C}" srcOrd="1" destOrd="0" presId="urn:microsoft.com/office/officeart/2005/8/layout/bList2#53"/>
    <dgm:cxn modelId="{52F66FDF-CC0D-438E-9E88-EC8D989B5CDF}" srcId="{347ADF41-809E-441D-9E3E-1D5CA1CD19A8}" destId="{5292BC65-E5A1-4AB4-95AB-27ADA94CB0C6}" srcOrd="0" destOrd="0" parTransId="{D326A2FA-F3AD-4A51-8BBA-F2FD64926350}" sibTransId="{45A26081-F128-45B1-8B33-5EEF6F4EC012}"/>
    <dgm:cxn modelId="{C651802A-EE9C-4FBC-BF59-BC5F0685938B}" type="presOf" srcId="{347ADF41-809E-441D-9E3E-1D5CA1CD19A8}" destId="{A145C0DC-39F0-49C7-A86B-811F785028AC}" srcOrd="0" destOrd="0" presId="urn:microsoft.com/office/officeart/2005/8/layout/bList2#53"/>
    <dgm:cxn modelId="{1D0C9F69-0780-4130-AFA4-8EDBD7338E02}" type="presOf" srcId="{5292BC65-E5A1-4AB4-95AB-27ADA94CB0C6}" destId="{920C8555-CAA7-4E8B-9D6F-368121449AED}" srcOrd="0" destOrd="0" presId="urn:microsoft.com/office/officeart/2005/8/layout/bList2#53"/>
    <dgm:cxn modelId="{5B9CA150-E21B-4557-AB42-D8537D11672C}" srcId="{477B5F20-76FD-473C-99A5-C3CBCFA4E11D}" destId="{347ADF41-809E-441D-9E3E-1D5CA1CD19A8}" srcOrd="0" destOrd="0" parTransId="{2AA424AF-2D70-40E2-9B2C-46CABFDFEA13}" sibTransId="{82097EED-CDA0-4213-A4CA-6DEA186810B5}"/>
    <dgm:cxn modelId="{115529F6-0CE5-418E-93F2-7B84DD2796B7}" type="presParOf" srcId="{ECD55D10-AA64-4385-BD90-69849308E09D}" destId="{28434336-4610-491E-8F81-2CA634542C34}" srcOrd="0" destOrd="0" presId="urn:microsoft.com/office/officeart/2005/8/layout/bList2#53"/>
    <dgm:cxn modelId="{7B5962A4-46C6-43CB-940E-5F014F9F6651}" type="presParOf" srcId="{28434336-4610-491E-8F81-2CA634542C34}" destId="{920C8555-CAA7-4E8B-9D6F-368121449AED}" srcOrd="0" destOrd="0" presId="urn:microsoft.com/office/officeart/2005/8/layout/bList2#53"/>
    <dgm:cxn modelId="{330F4125-5C59-4A4D-9B02-42572A2DC7CE}" type="presParOf" srcId="{28434336-4610-491E-8F81-2CA634542C34}" destId="{A145C0DC-39F0-49C7-A86B-811F785028AC}" srcOrd="1" destOrd="0" presId="urn:microsoft.com/office/officeart/2005/8/layout/bList2#53"/>
    <dgm:cxn modelId="{55D4F024-515C-4742-9846-6F74D7E72260}" type="presParOf" srcId="{28434336-4610-491E-8F81-2CA634542C34}" destId="{FE77D3A9-826F-49DA-B306-A4F44DA2DC4C}" srcOrd="2" destOrd="0" presId="urn:microsoft.com/office/officeart/2005/8/layout/bList2#53"/>
    <dgm:cxn modelId="{31FF70A5-548C-4E49-9567-C3672C181FB4}" type="presParOf" srcId="{28434336-4610-491E-8F81-2CA634542C34}" destId="{16A79401-D8A8-412D-BA9D-ECDC45EFAB67}" srcOrd="3" destOrd="0" presId="urn:microsoft.com/office/officeart/2005/8/layout/bList2#5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77B5F20-76FD-473C-99A5-C3CBCFA4E11D}" type="doc">
      <dgm:prSet loTypeId="urn:microsoft.com/office/officeart/2005/8/layout/bList2#54" loCatId="list" qsTypeId="urn:microsoft.com/office/officeart/2005/8/quickstyle/simple1" qsCatId="simple" csTypeId="urn:microsoft.com/office/officeart/2005/8/colors/accent1_2" csCatId="accent1" phldr="1"/>
      <dgm:spPr/>
    </dgm:pt>
    <dgm:pt modelId="{347ADF41-809E-441D-9E3E-1D5CA1CD19A8}">
      <dgm:prSet phldrT="[Text]"/>
      <dgm:spPr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b="1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Fog</a:t>
          </a:r>
          <a:endParaRPr lang="en-US" b="1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gm:t>
    </dgm:pt>
    <dgm:pt modelId="{2AA424AF-2D70-40E2-9B2C-46CABFDFEA13}" type="parTrans" cxnId="{5B9CA150-E21B-4557-AB42-D8537D11672C}">
      <dgm:prSet/>
      <dgm:spPr/>
      <dgm:t>
        <a:bodyPr/>
        <a:lstStyle/>
        <a:p>
          <a:endParaRPr lang="en-US"/>
        </a:p>
      </dgm:t>
    </dgm:pt>
    <dgm:pt modelId="{82097EED-CDA0-4213-A4CA-6DEA186810B5}" type="sibTrans" cxnId="{5B9CA150-E21B-4557-AB42-D8537D11672C}">
      <dgm:prSet/>
      <dgm:spPr/>
      <dgm:t>
        <a:bodyPr/>
        <a:lstStyle/>
        <a:p>
          <a:endParaRPr lang="en-US"/>
        </a:p>
      </dgm:t>
    </dgm:pt>
    <dgm:pt modelId="{5292BC65-E5A1-4AB4-95AB-27ADA94CB0C6}">
      <dgm:prSet phldrT="[Text]"/>
      <dgm:spPr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dirty="0" smtClean="0">
              <a:latin typeface="LilyUPC" pitchFamily="34" charset="-34"/>
              <a:cs typeface="LilyUPC" pitchFamily="34" charset="-34"/>
            </a:rPr>
            <a:t>Low lying stratus clouds.</a:t>
          </a:r>
          <a:endParaRPr lang="en-US" dirty="0">
            <a:latin typeface="LilyUPC" pitchFamily="34" charset="-34"/>
            <a:cs typeface="LilyUPC" pitchFamily="34" charset="-34"/>
          </a:endParaRPr>
        </a:p>
      </dgm:t>
    </dgm:pt>
    <dgm:pt modelId="{D326A2FA-F3AD-4A51-8BBA-F2FD64926350}" type="parTrans" cxnId="{52F66FDF-CC0D-438E-9E88-EC8D989B5CDF}">
      <dgm:prSet/>
      <dgm:spPr/>
      <dgm:t>
        <a:bodyPr/>
        <a:lstStyle/>
        <a:p>
          <a:endParaRPr lang="en-US"/>
        </a:p>
      </dgm:t>
    </dgm:pt>
    <dgm:pt modelId="{45A26081-F128-45B1-8B33-5EEF6F4EC012}" type="sibTrans" cxnId="{52F66FDF-CC0D-438E-9E88-EC8D989B5CDF}">
      <dgm:prSet/>
      <dgm:spPr/>
      <dgm:t>
        <a:bodyPr/>
        <a:lstStyle/>
        <a:p>
          <a:endParaRPr lang="en-US"/>
        </a:p>
      </dgm:t>
    </dgm:pt>
    <dgm:pt modelId="{ECD55D10-AA64-4385-BD90-69849308E09D}" type="pres">
      <dgm:prSet presAssocID="{477B5F20-76FD-473C-99A5-C3CBCFA4E11D}" presName="diagram" presStyleCnt="0">
        <dgm:presLayoutVars>
          <dgm:dir/>
          <dgm:animLvl val="lvl"/>
          <dgm:resizeHandles val="exact"/>
        </dgm:presLayoutVars>
      </dgm:prSet>
      <dgm:spPr/>
    </dgm:pt>
    <dgm:pt modelId="{28434336-4610-491E-8F81-2CA634542C34}" type="pres">
      <dgm:prSet presAssocID="{347ADF41-809E-441D-9E3E-1D5CA1CD19A8}" presName="compNode" presStyleCnt="0"/>
      <dgm:spPr>
        <a:scene3d>
          <a:camera prst="orthographicFront"/>
          <a:lightRig rig="threePt" dir="t"/>
        </a:scene3d>
        <a:sp3d prstMaterial="matte"/>
      </dgm:spPr>
    </dgm:pt>
    <dgm:pt modelId="{920C8555-CAA7-4E8B-9D6F-368121449AED}" type="pres">
      <dgm:prSet presAssocID="{347ADF41-809E-441D-9E3E-1D5CA1CD19A8}" presName="childRect" presStyleLbl="bgAcc1" presStyleIdx="0" presStyleCnt="1" custScaleX="136529" custScaleY="62770" custLinFactNeighborX="906" custLinFactNeighborY="-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5C0DC-39F0-49C7-A86B-811F785028AC}" type="pres">
      <dgm:prSet presAssocID="{347ADF41-809E-441D-9E3E-1D5CA1CD19A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7D3A9-826F-49DA-B306-A4F44DA2DC4C}" type="pres">
      <dgm:prSet presAssocID="{347ADF41-809E-441D-9E3E-1D5CA1CD19A8}" presName="parentRect" presStyleLbl="alignNode1" presStyleIdx="0" presStyleCnt="1" custScaleX="136726" custLinFactNeighborX="1277" custLinFactNeighborY="-44782"/>
      <dgm:spPr/>
      <dgm:t>
        <a:bodyPr/>
        <a:lstStyle/>
        <a:p>
          <a:endParaRPr lang="en-US"/>
        </a:p>
      </dgm:t>
    </dgm:pt>
    <dgm:pt modelId="{16A79401-D8A8-412D-BA9D-ECDC45EFAB67}" type="pres">
      <dgm:prSet presAssocID="{347ADF41-809E-441D-9E3E-1D5CA1CD19A8}" presName="adorn" presStyleLbl="fgAccFollowNode1" presStyleIdx="0" presStyleCnt="1" custScaleX="137674" custScaleY="137025" custLinFactNeighborX="21407" custLinFactNeighborY="-62305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 prstMaterial="matte"/>
      </dgm:spPr>
    </dgm:pt>
  </dgm:ptLst>
  <dgm:cxnLst>
    <dgm:cxn modelId="{B416561B-82ED-4A7D-919A-9AEE609A9274}" type="presOf" srcId="{477B5F20-76FD-473C-99A5-C3CBCFA4E11D}" destId="{ECD55D10-AA64-4385-BD90-69849308E09D}" srcOrd="0" destOrd="0" presId="urn:microsoft.com/office/officeart/2005/8/layout/bList2#54"/>
    <dgm:cxn modelId="{5B9CA150-E21B-4557-AB42-D8537D11672C}" srcId="{477B5F20-76FD-473C-99A5-C3CBCFA4E11D}" destId="{347ADF41-809E-441D-9E3E-1D5CA1CD19A8}" srcOrd="0" destOrd="0" parTransId="{2AA424AF-2D70-40E2-9B2C-46CABFDFEA13}" sibTransId="{82097EED-CDA0-4213-A4CA-6DEA186810B5}"/>
    <dgm:cxn modelId="{40E91E41-46FF-4078-978D-6C7882430A0E}" type="presOf" srcId="{347ADF41-809E-441D-9E3E-1D5CA1CD19A8}" destId="{FE77D3A9-826F-49DA-B306-A4F44DA2DC4C}" srcOrd="1" destOrd="0" presId="urn:microsoft.com/office/officeart/2005/8/layout/bList2#54"/>
    <dgm:cxn modelId="{52F66FDF-CC0D-438E-9E88-EC8D989B5CDF}" srcId="{347ADF41-809E-441D-9E3E-1D5CA1CD19A8}" destId="{5292BC65-E5A1-4AB4-95AB-27ADA94CB0C6}" srcOrd="0" destOrd="0" parTransId="{D326A2FA-F3AD-4A51-8BBA-F2FD64926350}" sibTransId="{45A26081-F128-45B1-8B33-5EEF6F4EC012}"/>
    <dgm:cxn modelId="{F7A54AC9-E03E-4CE5-B212-21ED1D779BF0}" type="presOf" srcId="{5292BC65-E5A1-4AB4-95AB-27ADA94CB0C6}" destId="{920C8555-CAA7-4E8B-9D6F-368121449AED}" srcOrd="0" destOrd="0" presId="urn:microsoft.com/office/officeart/2005/8/layout/bList2#54"/>
    <dgm:cxn modelId="{DCF628FE-B537-4AAB-BE3D-B4D6B0DE3DE7}" type="presOf" srcId="{347ADF41-809E-441D-9E3E-1D5CA1CD19A8}" destId="{A145C0DC-39F0-49C7-A86B-811F785028AC}" srcOrd="0" destOrd="0" presId="urn:microsoft.com/office/officeart/2005/8/layout/bList2#54"/>
    <dgm:cxn modelId="{8AC96AAC-62F6-4B4C-9B7E-2B1AF43F216B}" type="presParOf" srcId="{ECD55D10-AA64-4385-BD90-69849308E09D}" destId="{28434336-4610-491E-8F81-2CA634542C34}" srcOrd="0" destOrd="0" presId="urn:microsoft.com/office/officeart/2005/8/layout/bList2#54"/>
    <dgm:cxn modelId="{13355EB7-A8D9-4DBD-9DE3-C81A92C5E80F}" type="presParOf" srcId="{28434336-4610-491E-8F81-2CA634542C34}" destId="{920C8555-CAA7-4E8B-9D6F-368121449AED}" srcOrd="0" destOrd="0" presId="urn:microsoft.com/office/officeart/2005/8/layout/bList2#54"/>
    <dgm:cxn modelId="{5A8A3C66-F279-4808-9859-9BC405E8EF1D}" type="presParOf" srcId="{28434336-4610-491E-8F81-2CA634542C34}" destId="{A145C0DC-39F0-49C7-A86B-811F785028AC}" srcOrd="1" destOrd="0" presId="urn:microsoft.com/office/officeart/2005/8/layout/bList2#54"/>
    <dgm:cxn modelId="{D1180D6E-943E-454E-80A7-11E364B4C79A}" type="presParOf" srcId="{28434336-4610-491E-8F81-2CA634542C34}" destId="{FE77D3A9-826F-49DA-B306-A4F44DA2DC4C}" srcOrd="2" destOrd="0" presId="urn:microsoft.com/office/officeart/2005/8/layout/bList2#54"/>
    <dgm:cxn modelId="{1B899A7E-13A0-45BD-AE08-D94BF14A26D8}" type="presParOf" srcId="{28434336-4610-491E-8F81-2CA634542C34}" destId="{16A79401-D8A8-412D-BA9D-ECDC45EFAB67}" srcOrd="3" destOrd="0" presId="urn:microsoft.com/office/officeart/2005/8/layout/bList2#5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477B5F20-76FD-473C-99A5-C3CBCFA4E11D}" type="doc">
      <dgm:prSet loTypeId="urn:microsoft.com/office/officeart/2005/8/layout/bList2#55" loCatId="list" qsTypeId="urn:microsoft.com/office/officeart/2005/8/quickstyle/simple1" qsCatId="simple" csTypeId="urn:microsoft.com/office/officeart/2005/8/colors/accent1_2" csCatId="accent1" phldr="1"/>
      <dgm:spPr/>
    </dgm:pt>
    <dgm:pt modelId="{347ADF41-809E-441D-9E3E-1D5CA1CD19A8}">
      <dgm:prSet phldrT="[Text]"/>
      <dgm:spPr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b="1" cap="none" spc="0" baseline="0" dirty="0" err="1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Nimbo</a:t>
          </a:r>
          <a:r>
            <a:rPr lang="en-US" b="1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/ </a:t>
          </a:r>
          <a:r>
            <a:rPr lang="en-US" b="1" cap="none" spc="0" baseline="0" dirty="0" err="1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Numbus</a:t>
          </a:r>
          <a:endParaRPr lang="en-US" b="1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gm:t>
    </dgm:pt>
    <dgm:pt modelId="{2AA424AF-2D70-40E2-9B2C-46CABFDFEA13}" type="parTrans" cxnId="{5B9CA150-E21B-4557-AB42-D8537D11672C}">
      <dgm:prSet/>
      <dgm:spPr/>
      <dgm:t>
        <a:bodyPr/>
        <a:lstStyle/>
        <a:p>
          <a:endParaRPr lang="en-US"/>
        </a:p>
      </dgm:t>
    </dgm:pt>
    <dgm:pt modelId="{82097EED-CDA0-4213-A4CA-6DEA186810B5}" type="sibTrans" cxnId="{5B9CA150-E21B-4557-AB42-D8537D11672C}">
      <dgm:prSet/>
      <dgm:spPr/>
      <dgm:t>
        <a:bodyPr/>
        <a:lstStyle/>
        <a:p>
          <a:endParaRPr lang="en-US"/>
        </a:p>
      </dgm:t>
    </dgm:pt>
    <dgm:pt modelId="{5292BC65-E5A1-4AB4-95AB-27ADA94CB0C6}">
      <dgm:prSet phldrT="[Text]"/>
      <dgm:spPr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dirty="0" smtClean="0">
              <a:latin typeface="LilyUPC" pitchFamily="34" charset="-34"/>
              <a:cs typeface="LilyUPC" pitchFamily="34" charset="-34"/>
            </a:rPr>
            <a:t>Prefix and suffix that refers to clouds which produce precipitation.</a:t>
          </a:r>
          <a:endParaRPr lang="en-US" dirty="0">
            <a:latin typeface="LilyUPC" pitchFamily="34" charset="-34"/>
            <a:cs typeface="LilyUPC" pitchFamily="34" charset="-34"/>
          </a:endParaRPr>
        </a:p>
      </dgm:t>
    </dgm:pt>
    <dgm:pt modelId="{D326A2FA-F3AD-4A51-8BBA-F2FD64926350}" type="parTrans" cxnId="{52F66FDF-CC0D-438E-9E88-EC8D989B5CDF}">
      <dgm:prSet/>
      <dgm:spPr/>
      <dgm:t>
        <a:bodyPr/>
        <a:lstStyle/>
        <a:p>
          <a:endParaRPr lang="en-US"/>
        </a:p>
      </dgm:t>
    </dgm:pt>
    <dgm:pt modelId="{45A26081-F128-45B1-8B33-5EEF6F4EC012}" type="sibTrans" cxnId="{52F66FDF-CC0D-438E-9E88-EC8D989B5CDF}">
      <dgm:prSet/>
      <dgm:spPr/>
      <dgm:t>
        <a:bodyPr/>
        <a:lstStyle/>
        <a:p>
          <a:endParaRPr lang="en-US"/>
        </a:p>
      </dgm:t>
    </dgm:pt>
    <dgm:pt modelId="{ECD55D10-AA64-4385-BD90-69849308E09D}" type="pres">
      <dgm:prSet presAssocID="{477B5F20-76FD-473C-99A5-C3CBCFA4E11D}" presName="diagram" presStyleCnt="0">
        <dgm:presLayoutVars>
          <dgm:dir/>
          <dgm:animLvl val="lvl"/>
          <dgm:resizeHandles val="exact"/>
        </dgm:presLayoutVars>
      </dgm:prSet>
      <dgm:spPr/>
    </dgm:pt>
    <dgm:pt modelId="{28434336-4610-491E-8F81-2CA634542C34}" type="pres">
      <dgm:prSet presAssocID="{347ADF41-809E-441D-9E3E-1D5CA1CD19A8}" presName="compNode" presStyleCnt="0"/>
      <dgm:spPr>
        <a:scene3d>
          <a:camera prst="orthographicFront"/>
          <a:lightRig rig="threePt" dir="t"/>
        </a:scene3d>
        <a:sp3d prstMaterial="matte"/>
      </dgm:spPr>
    </dgm:pt>
    <dgm:pt modelId="{920C8555-CAA7-4E8B-9D6F-368121449AED}" type="pres">
      <dgm:prSet presAssocID="{347ADF41-809E-441D-9E3E-1D5CA1CD19A8}" presName="childRect" presStyleLbl="bgAcc1" presStyleIdx="0" presStyleCnt="1" custScaleX="136529" custScaleY="62770" custLinFactNeighborX="906" custLinFactNeighborY="-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5C0DC-39F0-49C7-A86B-811F785028AC}" type="pres">
      <dgm:prSet presAssocID="{347ADF41-809E-441D-9E3E-1D5CA1CD19A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7D3A9-826F-49DA-B306-A4F44DA2DC4C}" type="pres">
      <dgm:prSet presAssocID="{347ADF41-809E-441D-9E3E-1D5CA1CD19A8}" presName="parentRect" presStyleLbl="alignNode1" presStyleIdx="0" presStyleCnt="1" custScaleX="136726" custLinFactNeighborX="1277" custLinFactNeighborY="-44782"/>
      <dgm:spPr/>
      <dgm:t>
        <a:bodyPr/>
        <a:lstStyle/>
        <a:p>
          <a:endParaRPr lang="en-US"/>
        </a:p>
      </dgm:t>
    </dgm:pt>
    <dgm:pt modelId="{16A79401-D8A8-412D-BA9D-ECDC45EFAB67}" type="pres">
      <dgm:prSet presAssocID="{347ADF41-809E-441D-9E3E-1D5CA1CD19A8}" presName="adorn" presStyleLbl="fgAccFollowNode1" presStyleIdx="0" presStyleCnt="1" custScaleX="115335" custScaleY="131317" custLinFactNeighborX="21407" custLinFactNeighborY="-62305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 prstMaterial="matte"/>
      </dgm:spPr>
    </dgm:pt>
  </dgm:ptLst>
  <dgm:cxnLst>
    <dgm:cxn modelId="{6C20DA0F-4EDF-4D3B-AE2D-3C615C3BE93D}" type="presOf" srcId="{347ADF41-809E-441D-9E3E-1D5CA1CD19A8}" destId="{A145C0DC-39F0-49C7-A86B-811F785028AC}" srcOrd="0" destOrd="0" presId="urn:microsoft.com/office/officeart/2005/8/layout/bList2#55"/>
    <dgm:cxn modelId="{52F66FDF-CC0D-438E-9E88-EC8D989B5CDF}" srcId="{347ADF41-809E-441D-9E3E-1D5CA1CD19A8}" destId="{5292BC65-E5A1-4AB4-95AB-27ADA94CB0C6}" srcOrd="0" destOrd="0" parTransId="{D326A2FA-F3AD-4A51-8BBA-F2FD64926350}" sibTransId="{45A26081-F128-45B1-8B33-5EEF6F4EC012}"/>
    <dgm:cxn modelId="{13551734-DD8D-488A-91E2-E7CE4AA02F21}" type="presOf" srcId="{5292BC65-E5A1-4AB4-95AB-27ADA94CB0C6}" destId="{920C8555-CAA7-4E8B-9D6F-368121449AED}" srcOrd="0" destOrd="0" presId="urn:microsoft.com/office/officeart/2005/8/layout/bList2#55"/>
    <dgm:cxn modelId="{5B9CA150-E21B-4557-AB42-D8537D11672C}" srcId="{477B5F20-76FD-473C-99A5-C3CBCFA4E11D}" destId="{347ADF41-809E-441D-9E3E-1D5CA1CD19A8}" srcOrd="0" destOrd="0" parTransId="{2AA424AF-2D70-40E2-9B2C-46CABFDFEA13}" sibTransId="{82097EED-CDA0-4213-A4CA-6DEA186810B5}"/>
    <dgm:cxn modelId="{5EACAF9D-5D11-4985-9ED2-EB88F9ABD557}" type="presOf" srcId="{347ADF41-809E-441D-9E3E-1D5CA1CD19A8}" destId="{FE77D3A9-826F-49DA-B306-A4F44DA2DC4C}" srcOrd="1" destOrd="0" presId="urn:microsoft.com/office/officeart/2005/8/layout/bList2#55"/>
    <dgm:cxn modelId="{9F5DAEF9-0B51-47D0-A5E5-CDD54CFCA2AB}" type="presOf" srcId="{477B5F20-76FD-473C-99A5-C3CBCFA4E11D}" destId="{ECD55D10-AA64-4385-BD90-69849308E09D}" srcOrd="0" destOrd="0" presId="urn:microsoft.com/office/officeart/2005/8/layout/bList2#55"/>
    <dgm:cxn modelId="{262A9918-95D0-440E-931E-3C199AE1A166}" type="presParOf" srcId="{ECD55D10-AA64-4385-BD90-69849308E09D}" destId="{28434336-4610-491E-8F81-2CA634542C34}" srcOrd="0" destOrd="0" presId="urn:microsoft.com/office/officeart/2005/8/layout/bList2#55"/>
    <dgm:cxn modelId="{C33C35BF-1695-4D17-851B-8E76862D9C06}" type="presParOf" srcId="{28434336-4610-491E-8F81-2CA634542C34}" destId="{920C8555-CAA7-4E8B-9D6F-368121449AED}" srcOrd="0" destOrd="0" presId="urn:microsoft.com/office/officeart/2005/8/layout/bList2#55"/>
    <dgm:cxn modelId="{06EFD7B5-FB06-42C1-BBD8-FC19ADF41CCB}" type="presParOf" srcId="{28434336-4610-491E-8F81-2CA634542C34}" destId="{A145C0DC-39F0-49C7-A86B-811F785028AC}" srcOrd="1" destOrd="0" presId="urn:microsoft.com/office/officeart/2005/8/layout/bList2#55"/>
    <dgm:cxn modelId="{25218964-488D-4CAB-8DED-EFF823FA1205}" type="presParOf" srcId="{28434336-4610-491E-8F81-2CA634542C34}" destId="{FE77D3A9-826F-49DA-B306-A4F44DA2DC4C}" srcOrd="2" destOrd="0" presId="urn:microsoft.com/office/officeart/2005/8/layout/bList2#55"/>
    <dgm:cxn modelId="{EE5C0904-D735-4091-979F-9CD7927B068F}" type="presParOf" srcId="{28434336-4610-491E-8F81-2CA634542C34}" destId="{16A79401-D8A8-412D-BA9D-ECDC45EFAB67}" srcOrd="3" destOrd="0" presId="urn:microsoft.com/office/officeart/2005/8/layout/bList2#5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7B5F20-76FD-473C-99A5-C3CBCFA4E11D}" type="doc">
      <dgm:prSet loTypeId="urn:microsoft.com/office/officeart/2005/8/layout/bList2#38" loCatId="list" qsTypeId="urn:microsoft.com/office/officeart/2005/8/quickstyle/simple1" qsCatId="simple" csTypeId="urn:microsoft.com/office/officeart/2005/8/colors/accent1_2" csCatId="accent1" phldr="1"/>
      <dgm:spPr/>
    </dgm:pt>
    <dgm:pt modelId="{347ADF41-809E-441D-9E3E-1D5CA1CD19A8}">
      <dgm:prSet phldrT="[Text]"/>
      <dgm:spPr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b="1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Troposphere</a:t>
          </a:r>
          <a:endParaRPr lang="en-US" b="1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gm:t>
    </dgm:pt>
    <dgm:pt modelId="{2AA424AF-2D70-40E2-9B2C-46CABFDFEA13}" type="parTrans" cxnId="{5B9CA150-E21B-4557-AB42-D8537D11672C}">
      <dgm:prSet/>
      <dgm:spPr/>
      <dgm:t>
        <a:bodyPr/>
        <a:lstStyle/>
        <a:p>
          <a:endParaRPr lang="en-US"/>
        </a:p>
      </dgm:t>
    </dgm:pt>
    <dgm:pt modelId="{82097EED-CDA0-4213-A4CA-6DEA186810B5}" type="sibTrans" cxnId="{5B9CA150-E21B-4557-AB42-D8537D11672C}">
      <dgm:prSet/>
      <dgm:spPr/>
      <dgm:t>
        <a:bodyPr/>
        <a:lstStyle/>
        <a:p>
          <a:endParaRPr lang="en-US"/>
        </a:p>
      </dgm:t>
    </dgm:pt>
    <dgm:pt modelId="{5292BC65-E5A1-4AB4-95AB-27ADA94CB0C6}">
      <dgm:prSet phldrT="[Text]"/>
      <dgm:spPr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dirty="0" smtClean="0">
              <a:latin typeface="LilyUPC" pitchFamily="34" charset="-34"/>
              <a:cs typeface="LilyUPC" pitchFamily="34" charset="-34"/>
            </a:rPr>
            <a:t>Part of the atmosphere in which all of the weather occurs.</a:t>
          </a:r>
          <a:endParaRPr lang="en-US" dirty="0">
            <a:latin typeface="LilyUPC" pitchFamily="34" charset="-34"/>
            <a:cs typeface="LilyUPC" pitchFamily="34" charset="-34"/>
          </a:endParaRPr>
        </a:p>
      </dgm:t>
    </dgm:pt>
    <dgm:pt modelId="{D326A2FA-F3AD-4A51-8BBA-F2FD64926350}" type="parTrans" cxnId="{52F66FDF-CC0D-438E-9E88-EC8D989B5CDF}">
      <dgm:prSet/>
      <dgm:spPr/>
      <dgm:t>
        <a:bodyPr/>
        <a:lstStyle/>
        <a:p>
          <a:endParaRPr lang="en-US"/>
        </a:p>
      </dgm:t>
    </dgm:pt>
    <dgm:pt modelId="{45A26081-F128-45B1-8B33-5EEF6F4EC012}" type="sibTrans" cxnId="{52F66FDF-CC0D-438E-9E88-EC8D989B5CDF}">
      <dgm:prSet/>
      <dgm:spPr/>
      <dgm:t>
        <a:bodyPr/>
        <a:lstStyle/>
        <a:p>
          <a:endParaRPr lang="en-US"/>
        </a:p>
      </dgm:t>
    </dgm:pt>
    <dgm:pt modelId="{ECD55D10-AA64-4385-BD90-69849308E09D}" type="pres">
      <dgm:prSet presAssocID="{477B5F20-76FD-473C-99A5-C3CBCFA4E11D}" presName="diagram" presStyleCnt="0">
        <dgm:presLayoutVars>
          <dgm:dir/>
          <dgm:animLvl val="lvl"/>
          <dgm:resizeHandles val="exact"/>
        </dgm:presLayoutVars>
      </dgm:prSet>
      <dgm:spPr/>
    </dgm:pt>
    <dgm:pt modelId="{28434336-4610-491E-8F81-2CA634542C34}" type="pres">
      <dgm:prSet presAssocID="{347ADF41-809E-441D-9E3E-1D5CA1CD19A8}" presName="compNode" presStyleCnt="0"/>
      <dgm:spPr>
        <a:scene3d>
          <a:camera prst="orthographicFront"/>
          <a:lightRig rig="threePt" dir="t"/>
        </a:scene3d>
        <a:sp3d prstMaterial="matte"/>
      </dgm:spPr>
    </dgm:pt>
    <dgm:pt modelId="{920C8555-CAA7-4E8B-9D6F-368121449AED}" type="pres">
      <dgm:prSet presAssocID="{347ADF41-809E-441D-9E3E-1D5CA1CD19A8}" presName="childRect" presStyleLbl="bgAcc1" presStyleIdx="0" presStyleCnt="1" custScaleX="136529" custScaleY="62770" custLinFactNeighborX="906" custLinFactNeighborY="-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5C0DC-39F0-49C7-A86B-811F785028AC}" type="pres">
      <dgm:prSet presAssocID="{347ADF41-809E-441D-9E3E-1D5CA1CD19A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7D3A9-826F-49DA-B306-A4F44DA2DC4C}" type="pres">
      <dgm:prSet presAssocID="{347ADF41-809E-441D-9E3E-1D5CA1CD19A8}" presName="parentRect" presStyleLbl="alignNode1" presStyleIdx="0" presStyleCnt="1" custScaleX="136726" custLinFactNeighborX="1277" custLinFactNeighborY="-44782"/>
      <dgm:spPr/>
      <dgm:t>
        <a:bodyPr/>
        <a:lstStyle/>
        <a:p>
          <a:endParaRPr lang="en-US"/>
        </a:p>
      </dgm:t>
    </dgm:pt>
    <dgm:pt modelId="{16A79401-D8A8-412D-BA9D-ECDC45EFAB67}" type="pres">
      <dgm:prSet presAssocID="{347ADF41-809E-441D-9E3E-1D5CA1CD19A8}" presName="adorn" presStyleLbl="fgAccFollowNode1" presStyleIdx="0" presStyleCnt="1" custScaleX="137674" custScaleY="137025" custLinFactNeighborX="21407" custLinFactNeighborY="-62305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 prstMaterial="matte"/>
      </dgm:spPr>
    </dgm:pt>
  </dgm:ptLst>
  <dgm:cxnLst>
    <dgm:cxn modelId="{5B9CA150-E21B-4557-AB42-D8537D11672C}" srcId="{477B5F20-76FD-473C-99A5-C3CBCFA4E11D}" destId="{347ADF41-809E-441D-9E3E-1D5CA1CD19A8}" srcOrd="0" destOrd="0" parTransId="{2AA424AF-2D70-40E2-9B2C-46CABFDFEA13}" sibTransId="{82097EED-CDA0-4213-A4CA-6DEA186810B5}"/>
    <dgm:cxn modelId="{CDD9159A-51D4-4E7A-897F-BF5055736832}" type="presOf" srcId="{477B5F20-76FD-473C-99A5-C3CBCFA4E11D}" destId="{ECD55D10-AA64-4385-BD90-69849308E09D}" srcOrd="0" destOrd="0" presId="urn:microsoft.com/office/officeart/2005/8/layout/bList2#38"/>
    <dgm:cxn modelId="{52F66FDF-CC0D-438E-9E88-EC8D989B5CDF}" srcId="{347ADF41-809E-441D-9E3E-1D5CA1CD19A8}" destId="{5292BC65-E5A1-4AB4-95AB-27ADA94CB0C6}" srcOrd="0" destOrd="0" parTransId="{D326A2FA-F3AD-4A51-8BBA-F2FD64926350}" sibTransId="{45A26081-F128-45B1-8B33-5EEF6F4EC012}"/>
    <dgm:cxn modelId="{94DCDE27-8C0F-4028-94B1-D3E9BC188AB7}" type="presOf" srcId="{347ADF41-809E-441D-9E3E-1D5CA1CD19A8}" destId="{FE77D3A9-826F-49DA-B306-A4F44DA2DC4C}" srcOrd="1" destOrd="0" presId="urn:microsoft.com/office/officeart/2005/8/layout/bList2#38"/>
    <dgm:cxn modelId="{B7C80072-F499-4E79-881C-065C9FA44B71}" type="presOf" srcId="{347ADF41-809E-441D-9E3E-1D5CA1CD19A8}" destId="{A145C0DC-39F0-49C7-A86B-811F785028AC}" srcOrd="0" destOrd="0" presId="urn:microsoft.com/office/officeart/2005/8/layout/bList2#38"/>
    <dgm:cxn modelId="{A472793D-FF25-4CFB-AE21-298D44E714AC}" type="presOf" srcId="{5292BC65-E5A1-4AB4-95AB-27ADA94CB0C6}" destId="{920C8555-CAA7-4E8B-9D6F-368121449AED}" srcOrd="0" destOrd="0" presId="urn:microsoft.com/office/officeart/2005/8/layout/bList2#38"/>
    <dgm:cxn modelId="{F34CD2DE-B78E-4626-B501-3433BB14A3DE}" type="presParOf" srcId="{ECD55D10-AA64-4385-BD90-69849308E09D}" destId="{28434336-4610-491E-8F81-2CA634542C34}" srcOrd="0" destOrd="0" presId="urn:microsoft.com/office/officeart/2005/8/layout/bList2#38"/>
    <dgm:cxn modelId="{108EDC55-687E-4C2C-AD38-826FD5BD9C80}" type="presParOf" srcId="{28434336-4610-491E-8F81-2CA634542C34}" destId="{920C8555-CAA7-4E8B-9D6F-368121449AED}" srcOrd="0" destOrd="0" presId="urn:microsoft.com/office/officeart/2005/8/layout/bList2#38"/>
    <dgm:cxn modelId="{3B57A689-C109-4280-A19B-9E00FA07F018}" type="presParOf" srcId="{28434336-4610-491E-8F81-2CA634542C34}" destId="{A145C0DC-39F0-49C7-A86B-811F785028AC}" srcOrd="1" destOrd="0" presId="urn:microsoft.com/office/officeart/2005/8/layout/bList2#38"/>
    <dgm:cxn modelId="{7CCAFD3C-D439-4E03-8F6F-0D21EE659D84}" type="presParOf" srcId="{28434336-4610-491E-8F81-2CA634542C34}" destId="{FE77D3A9-826F-49DA-B306-A4F44DA2DC4C}" srcOrd="2" destOrd="0" presId="urn:microsoft.com/office/officeart/2005/8/layout/bList2#38"/>
    <dgm:cxn modelId="{D0620C87-3FF6-4FB8-AABE-7DDCF60B35AC}" type="presParOf" srcId="{28434336-4610-491E-8F81-2CA634542C34}" destId="{16A79401-D8A8-412D-BA9D-ECDC45EFAB67}" srcOrd="3" destOrd="0" presId="urn:microsoft.com/office/officeart/2005/8/layout/bList2#38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477B5F20-76FD-473C-99A5-C3CBCFA4E11D}" type="doc">
      <dgm:prSet loTypeId="urn:microsoft.com/office/officeart/2005/8/layout/bList2#56" loCatId="list" qsTypeId="urn:microsoft.com/office/officeart/2005/8/quickstyle/simple1" qsCatId="simple" csTypeId="urn:microsoft.com/office/officeart/2005/8/colors/accent1_2" csCatId="accent1" phldr="1"/>
      <dgm:spPr/>
    </dgm:pt>
    <dgm:pt modelId="{347ADF41-809E-441D-9E3E-1D5CA1CD19A8}">
      <dgm:prSet phldrT="[Text]"/>
      <dgm:spPr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b="1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Air mass</a:t>
          </a:r>
          <a:endParaRPr lang="en-US" b="1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gm:t>
    </dgm:pt>
    <dgm:pt modelId="{2AA424AF-2D70-40E2-9B2C-46CABFDFEA13}" type="parTrans" cxnId="{5B9CA150-E21B-4557-AB42-D8537D11672C}">
      <dgm:prSet/>
      <dgm:spPr/>
      <dgm:t>
        <a:bodyPr/>
        <a:lstStyle/>
        <a:p>
          <a:endParaRPr lang="en-US"/>
        </a:p>
      </dgm:t>
    </dgm:pt>
    <dgm:pt modelId="{82097EED-CDA0-4213-A4CA-6DEA186810B5}" type="sibTrans" cxnId="{5B9CA150-E21B-4557-AB42-D8537D11672C}">
      <dgm:prSet/>
      <dgm:spPr/>
      <dgm:t>
        <a:bodyPr/>
        <a:lstStyle/>
        <a:p>
          <a:endParaRPr lang="en-US"/>
        </a:p>
      </dgm:t>
    </dgm:pt>
    <dgm:pt modelId="{5292BC65-E5A1-4AB4-95AB-27ADA94CB0C6}">
      <dgm:prSet phldrT="[Text]"/>
      <dgm:spPr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dirty="0" smtClean="0">
              <a:latin typeface="LilyUPC" pitchFamily="34" charset="-34"/>
              <a:cs typeface="LilyUPC" pitchFamily="34" charset="-34"/>
            </a:rPr>
            <a:t>Huge body of air has the same properties throughout.</a:t>
          </a:r>
          <a:endParaRPr lang="en-US" dirty="0">
            <a:latin typeface="LilyUPC" pitchFamily="34" charset="-34"/>
            <a:cs typeface="LilyUPC" pitchFamily="34" charset="-34"/>
          </a:endParaRPr>
        </a:p>
      </dgm:t>
    </dgm:pt>
    <dgm:pt modelId="{D326A2FA-F3AD-4A51-8BBA-F2FD64926350}" type="parTrans" cxnId="{52F66FDF-CC0D-438E-9E88-EC8D989B5CDF}">
      <dgm:prSet/>
      <dgm:spPr/>
      <dgm:t>
        <a:bodyPr/>
        <a:lstStyle/>
        <a:p>
          <a:endParaRPr lang="en-US"/>
        </a:p>
      </dgm:t>
    </dgm:pt>
    <dgm:pt modelId="{45A26081-F128-45B1-8B33-5EEF6F4EC012}" type="sibTrans" cxnId="{52F66FDF-CC0D-438E-9E88-EC8D989B5CDF}">
      <dgm:prSet/>
      <dgm:spPr/>
      <dgm:t>
        <a:bodyPr/>
        <a:lstStyle/>
        <a:p>
          <a:endParaRPr lang="en-US"/>
        </a:p>
      </dgm:t>
    </dgm:pt>
    <dgm:pt modelId="{ECD55D10-AA64-4385-BD90-69849308E09D}" type="pres">
      <dgm:prSet presAssocID="{477B5F20-76FD-473C-99A5-C3CBCFA4E11D}" presName="diagram" presStyleCnt="0">
        <dgm:presLayoutVars>
          <dgm:dir/>
          <dgm:animLvl val="lvl"/>
          <dgm:resizeHandles val="exact"/>
        </dgm:presLayoutVars>
      </dgm:prSet>
      <dgm:spPr/>
    </dgm:pt>
    <dgm:pt modelId="{28434336-4610-491E-8F81-2CA634542C34}" type="pres">
      <dgm:prSet presAssocID="{347ADF41-809E-441D-9E3E-1D5CA1CD19A8}" presName="compNode" presStyleCnt="0"/>
      <dgm:spPr>
        <a:scene3d>
          <a:camera prst="orthographicFront"/>
          <a:lightRig rig="threePt" dir="t"/>
        </a:scene3d>
        <a:sp3d prstMaterial="matte"/>
      </dgm:spPr>
    </dgm:pt>
    <dgm:pt modelId="{920C8555-CAA7-4E8B-9D6F-368121449AED}" type="pres">
      <dgm:prSet presAssocID="{347ADF41-809E-441D-9E3E-1D5CA1CD19A8}" presName="childRect" presStyleLbl="bgAcc1" presStyleIdx="0" presStyleCnt="1" custScaleX="136529" custScaleY="62770" custLinFactNeighborX="906" custLinFactNeighborY="-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5C0DC-39F0-49C7-A86B-811F785028AC}" type="pres">
      <dgm:prSet presAssocID="{347ADF41-809E-441D-9E3E-1D5CA1CD19A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7D3A9-826F-49DA-B306-A4F44DA2DC4C}" type="pres">
      <dgm:prSet presAssocID="{347ADF41-809E-441D-9E3E-1D5CA1CD19A8}" presName="parentRect" presStyleLbl="alignNode1" presStyleIdx="0" presStyleCnt="1" custScaleX="136726" custLinFactNeighborX="1277" custLinFactNeighborY="-44782"/>
      <dgm:spPr/>
      <dgm:t>
        <a:bodyPr/>
        <a:lstStyle/>
        <a:p>
          <a:endParaRPr lang="en-US"/>
        </a:p>
      </dgm:t>
    </dgm:pt>
    <dgm:pt modelId="{16A79401-D8A8-412D-BA9D-ECDC45EFAB67}" type="pres">
      <dgm:prSet presAssocID="{347ADF41-809E-441D-9E3E-1D5CA1CD19A8}" presName="adorn" presStyleLbl="fgAccFollowNode1" presStyleIdx="0" presStyleCnt="1" custScaleX="137674" custScaleY="137025" custLinFactNeighborX="21407" custLinFactNeighborY="-62305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 prstMaterial="matte"/>
      </dgm:spPr>
    </dgm:pt>
  </dgm:ptLst>
  <dgm:cxnLst>
    <dgm:cxn modelId="{5B9CA150-E21B-4557-AB42-D8537D11672C}" srcId="{477B5F20-76FD-473C-99A5-C3CBCFA4E11D}" destId="{347ADF41-809E-441D-9E3E-1D5CA1CD19A8}" srcOrd="0" destOrd="0" parTransId="{2AA424AF-2D70-40E2-9B2C-46CABFDFEA13}" sibTransId="{82097EED-CDA0-4213-A4CA-6DEA186810B5}"/>
    <dgm:cxn modelId="{ABACD7E6-3D89-4EF3-AD24-28E429A40542}" type="presOf" srcId="{5292BC65-E5A1-4AB4-95AB-27ADA94CB0C6}" destId="{920C8555-CAA7-4E8B-9D6F-368121449AED}" srcOrd="0" destOrd="0" presId="urn:microsoft.com/office/officeart/2005/8/layout/bList2#56"/>
    <dgm:cxn modelId="{52F66FDF-CC0D-438E-9E88-EC8D989B5CDF}" srcId="{347ADF41-809E-441D-9E3E-1D5CA1CD19A8}" destId="{5292BC65-E5A1-4AB4-95AB-27ADA94CB0C6}" srcOrd="0" destOrd="0" parTransId="{D326A2FA-F3AD-4A51-8BBA-F2FD64926350}" sibTransId="{45A26081-F128-45B1-8B33-5EEF6F4EC012}"/>
    <dgm:cxn modelId="{D9EA7678-23A5-4405-AF58-63AA4BB217C9}" type="presOf" srcId="{347ADF41-809E-441D-9E3E-1D5CA1CD19A8}" destId="{A145C0DC-39F0-49C7-A86B-811F785028AC}" srcOrd="0" destOrd="0" presId="urn:microsoft.com/office/officeart/2005/8/layout/bList2#56"/>
    <dgm:cxn modelId="{F3499C23-5A98-4639-80A9-A20BF0A49182}" type="presOf" srcId="{347ADF41-809E-441D-9E3E-1D5CA1CD19A8}" destId="{FE77D3A9-826F-49DA-B306-A4F44DA2DC4C}" srcOrd="1" destOrd="0" presId="urn:microsoft.com/office/officeart/2005/8/layout/bList2#56"/>
    <dgm:cxn modelId="{207FA76D-8BBF-4A1A-B1E5-F5A8E53C9C07}" type="presOf" srcId="{477B5F20-76FD-473C-99A5-C3CBCFA4E11D}" destId="{ECD55D10-AA64-4385-BD90-69849308E09D}" srcOrd="0" destOrd="0" presId="urn:microsoft.com/office/officeart/2005/8/layout/bList2#56"/>
    <dgm:cxn modelId="{4610C52A-8F82-4676-B4E6-AF8BFB79BBCE}" type="presParOf" srcId="{ECD55D10-AA64-4385-BD90-69849308E09D}" destId="{28434336-4610-491E-8F81-2CA634542C34}" srcOrd="0" destOrd="0" presId="urn:microsoft.com/office/officeart/2005/8/layout/bList2#56"/>
    <dgm:cxn modelId="{1B249FFC-FEFB-4FAA-92F5-E913D624DA3A}" type="presParOf" srcId="{28434336-4610-491E-8F81-2CA634542C34}" destId="{920C8555-CAA7-4E8B-9D6F-368121449AED}" srcOrd="0" destOrd="0" presId="urn:microsoft.com/office/officeart/2005/8/layout/bList2#56"/>
    <dgm:cxn modelId="{A5424BF9-1C0E-43FA-B8CA-21435FB5F308}" type="presParOf" srcId="{28434336-4610-491E-8F81-2CA634542C34}" destId="{A145C0DC-39F0-49C7-A86B-811F785028AC}" srcOrd="1" destOrd="0" presId="urn:microsoft.com/office/officeart/2005/8/layout/bList2#56"/>
    <dgm:cxn modelId="{087625D5-A68C-47CE-B02D-9BB921ACF1E9}" type="presParOf" srcId="{28434336-4610-491E-8F81-2CA634542C34}" destId="{FE77D3A9-826F-49DA-B306-A4F44DA2DC4C}" srcOrd="2" destOrd="0" presId="urn:microsoft.com/office/officeart/2005/8/layout/bList2#56"/>
    <dgm:cxn modelId="{B1E0A407-4C17-4FD7-8539-71552F56E320}" type="presParOf" srcId="{28434336-4610-491E-8F81-2CA634542C34}" destId="{16A79401-D8A8-412D-BA9D-ECDC45EFAB67}" srcOrd="3" destOrd="0" presId="urn:microsoft.com/office/officeart/2005/8/layout/bList2#5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477B5F20-76FD-473C-99A5-C3CBCFA4E11D}" type="doc">
      <dgm:prSet loTypeId="urn:microsoft.com/office/officeart/2005/8/layout/bList2#57" loCatId="list" qsTypeId="urn:microsoft.com/office/officeart/2005/8/quickstyle/simple1" qsCatId="simple" csTypeId="urn:microsoft.com/office/officeart/2005/8/colors/accent1_2" csCatId="accent1" phldr="1"/>
      <dgm:spPr/>
    </dgm:pt>
    <dgm:pt modelId="{347ADF41-809E-441D-9E3E-1D5CA1CD19A8}">
      <dgm:prSet phldrT="[Text]"/>
      <dgm:spPr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b="1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Front</a:t>
          </a:r>
          <a:endParaRPr lang="en-US" b="1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gm:t>
    </dgm:pt>
    <dgm:pt modelId="{2AA424AF-2D70-40E2-9B2C-46CABFDFEA13}" type="parTrans" cxnId="{5B9CA150-E21B-4557-AB42-D8537D11672C}">
      <dgm:prSet/>
      <dgm:spPr/>
      <dgm:t>
        <a:bodyPr/>
        <a:lstStyle/>
        <a:p>
          <a:endParaRPr lang="en-US"/>
        </a:p>
      </dgm:t>
    </dgm:pt>
    <dgm:pt modelId="{82097EED-CDA0-4213-A4CA-6DEA186810B5}" type="sibTrans" cxnId="{5B9CA150-E21B-4557-AB42-D8537D11672C}">
      <dgm:prSet/>
      <dgm:spPr/>
      <dgm:t>
        <a:bodyPr/>
        <a:lstStyle/>
        <a:p>
          <a:endParaRPr lang="en-US"/>
        </a:p>
      </dgm:t>
    </dgm:pt>
    <dgm:pt modelId="{5292BC65-E5A1-4AB4-95AB-27ADA94CB0C6}">
      <dgm:prSet phldrT="[Text]"/>
      <dgm:spPr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dirty="0" smtClean="0">
              <a:latin typeface="LilyUPC" pitchFamily="34" charset="-34"/>
              <a:cs typeface="LilyUPC" pitchFamily="34" charset="-34"/>
            </a:rPr>
            <a:t>The boundary at which 2 or more air masses collide.</a:t>
          </a:r>
          <a:endParaRPr lang="en-US" dirty="0">
            <a:latin typeface="LilyUPC" pitchFamily="34" charset="-34"/>
            <a:cs typeface="LilyUPC" pitchFamily="34" charset="-34"/>
          </a:endParaRPr>
        </a:p>
      </dgm:t>
    </dgm:pt>
    <dgm:pt modelId="{D326A2FA-F3AD-4A51-8BBA-F2FD64926350}" type="parTrans" cxnId="{52F66FDF-CC0D-438E-9E88-EC8D989B5CDF}">
      <dgm:prSet/>
      <dgm:spPr/>
      <dgm:t>
        <a:bodyPr/>
        <a:lstStyle/>
        <a:p>
          <a:endParaRPr lang="en-US"/>
        </a:p>
      </dgm:t>
    </dgm:pt>
    <dgm:pt modelId="{45A26081-F128-45B1-8B33-5EEF6F4EC012}" type="sibTrans" cxnId="{52F66FDF-CC0D-438E-9E88-EC8D989B5CDF}">
      <dgm:prSet/>
      <dgm:spPr/>
      <dgm:t>
        <a:bodyPr/>
        <a:lstStyle/>
        <a:p>
          <a:endParaRPr lang="en-US"/>
        </a:p>
      </dgm:t>
    </dgm:pt>
    <dgm:pt modelId="{ECD55D10-AA64-4385-BD90-69849308E09D}" type="pres">
      <dgm:prSet presAssocID="{477B5F20-76FD-473C-99A5-C3CBCFA4E11D}" presName="diagram" presStyleCnt="0">
        <dgm:presLayoutVars>
          <dgm:dir/>
          <dgm:animLvl val="lvl"/>
          <dgm:resizeHandles val="exact"/>
        </dgm:presLayoutVars>
      </dgm:prSet>
      <dgm:spPr/>
    </dgm:pt>
    <dgm:pt modelId="{28434336-4610-491E-8F81-2CA634542C34}" type="pres">
      <dgm:prSet presAssocID="{347ADF41-809E-441D-9E3E-1D5CA1CD19A8}" presName="compNode" presStyleCnt="0"/>
      <dgm:spPr>
        <a:scene3d>
          <a:camera prst="orthographicFront"/>
          <a:lightRig rig="threePt" dir="t"/>
        </a:scene3d>
        <a:sp3d prstMaterial="matte"/>
      </dgm:spPr>
    </dgm:pt>
    <dgm:pt modelId="{920C8555-CAA7-4E8B-9D6F-368121449AED}" type="pres">
      <dgm:prSet presAssocID="{347ADF41-809E-441D-9E3E-1D5CA1CD19A8}" presName="childRect" presStyleLbl="bgAcc1" presStyleIdx="0" presStyleCnt="1" custScaleX="136529" custScaleY="62770" custLinFactNeighborX="2521" custLinFactNeighborY="-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5C0DC-39F0-49C7-A86B-811F785028AC}" type="pres">
      <dgm:prSet presAssocID="{347ADF41-809E-441D-9E3E-1D5CA1CD19A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7D3A9-826F-49DA-B306-A4F44DA2DC4C}" type="pres">
      <dgm:prSet presAssocID="{347ADF41-809E-441D-9E3E-1D5CA1CD19A8}" presName="parentRect" presStyleLbl="alignNode1" presStyleIdx="0" presStyleCnt="1" custScaleX="136726" custLinFactNeighborX="1277" custLinFactNeighborY="-44782"/>
      <dgm:spPr/>
      <dgm:t>
        <a:bodyPr/>
        <a:lstStyle/>
        <a:p>
          <a:endParaRPr lang="en-US"/>
        </a:p>
      </dgm:t>
    </dgm:pt>
    <dgm:pt modelId="{16A79401-D8A8-412D-BA9D-ECDC45EFAB67}" type="pres">
      <dgm:prSet presAssocID="{347ADF41-809E-441D-9E3E-1D5CA1CD19A8}" presName="adorn" presStyleLbl="fgAccFollowNode1" presStyleIdx="0" presStyleCnt="1" custScaleX="137674" custScaleY="137025" custLinFactNeighborX="21407" custLinFactNeighborY="-62305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 prstMaterial="matte"/>
      </dgm:spPr>
    </dgm:pt>
  </dgm:ptLst>
  <dgm:cxnLst>
    <dgm:cxn modelId="{52F66FDF-CC0D-438E-9E88-EC8D989B5CDF}" srcId="{347ADF41-809E-441D-9E3E-1D5CA1CD19A8}" destId="{5292BC65-E5A1-4AB4-95AB-27ADA94CB0C6}" srcOrd="0" destOrd="0" parTransId="{D326A2FA-F3AD-4A51-8BBA-F2FD64926350}" sibTransId="{45A26081-F128-45B1-8B33-5EEF6F4EC012}"/>
    <dgm:cxn modelId="{40574538-DEBA-4EBE-B051-E7CCFD332369}" type="presOf" srcId="{477B5F20-76FD-473C-99A5-C3CBCFA4E11D}" destId="{ECD55D10-AA64-4385-BD90-69849308E09D}" srcOrd="0" destOrd="0" presId="urn:microsoft.com/office/officeart/2005/8/layout/bList2#57"/>
    <dgm:cxn modelId="{5B9CA150-E21B-4557-AB42-D8537D11672C}" srcId="{477B5F20-76FD-473C-99A5-C3CBCFA4E11D}" destId="{347ADF41-809E-441D-9E3E-1D5CA1CD19A8}" srcOrd="0" destOrd="0" parTransId="{2AA424AF-2D70-40E2-9B2C-46CABFDFEA13}" sibTransId="{82097EED-CDA0-4213-A4CA-6DEA186810B5}"/>
    <dgm:cxn modelId="{E8E9A709-9143-4F7D-B409-8D7EA31E1F28}" type="presOf" srcId="{5292BC65-E5A1-4AB4-95AB-27ADA94CB0C6}" destId="{920C8555-CAA7-4E8B-9D6F-368121449AED}" srcOrd="0" destOrd="0" presId="urn:microsoft.com/office/officeart/2005/8/layout/bList2#57"/>
    <dgm:cxn modelId="{2C8029FF-E5E2-4AB9-95CD-B7DAB86A7269}" type="presOf" srcId="{347ADF41-809E-441D-9E3E-1D5CA1CD19A8}" destId="{A145C0DC-39F0-49C7-A86B-811F785028AC}" srcOrd="0" destOrd="0" presId="urn:microsoft.com/office/officeart/2005/8/layout/bList2#57"/>
    <dgm:cxn modelId="{14F960AE-AA66-48B8-B429-300A88D7BEFC}" type="presOf" srcId="{347ADF41-809E-441D-9E3E-1D5CA1CD19A8}" destId="{FE77D3A9-826F-49DA-B306-A4F44DA2DC4C}" srcOrd="1" destOrd="0" presId="urn:microsoft.com/office/officeart/2005/8/layout/bList2#57"/>
    <dgm:cxn modelId="{B5B8AEE0-F641-4D0E-AD9C-AFD1F5DB658E}" type="presParOf" srcId="{ECD55D10-AA64-4385-BD90-69849308E09D}" destId="{28434336-4610-491E-8F81-2CA634542C34}" srcOrd="0" destOrd="0" presId="urn:microsoft.com/office/officeart/2005/8/layout/bList2#57"/>
    <dgm:cxn modelId="{5928E32B-552B-4FE5-859E-9885C16926BC}" type="presParOf" srcId="{28434336-4610-491E-8F81-2CA634542C34}" destId="{920C8555-CAA7-4E8B-9D6F-368121449AED}" srcOrd="0" destOrd="0" presId="urn:microsoft.com/office/officeart/2005/8/layout/bList2#57"/>
    <dgm:cxn modelId="{67BADD8B-F41A-4B81-BE32-F36B163EF1B2}" type="presParOf" srcId="{28434336-4610-491E-8F81-2CA634542C34}" destId="{A145C0DC-39F0-49C7-A86B-811F785028AC}" srcOrd="1" destOrd="0" presId="urn:microsoft.com/office/officeart/2005/8/layout/bList2#57"/>
    <dgm:cxn modelId="{597901D5-2DB7-485A-9D69-62569D91AF8C}" type="presParOf" srcId="{28434336-4610-491E-8F81-2CA634542C34}" destId="{FE77D3A9-826F-49DA-B306-A4F44DA2DC4C}" srcOrd="2" destOrd="0" presId="urn:microsoft.com/office/officeart/2005/8/layout/bList2#57"/>
    <dgm:cxn modelId="{F689070A-1238-4A91-AD02-FC07195033DD}" type="presParOf" srcId="{28434336-4610-491E-8F81-2CA634542C34}" destId="{16A79401-D8A8-412D-BA9D-ECDC45EFAB67}" srcOrd="3" destOrd="0" presId="urn:microsoft.com/office/officeart/2005/8/layout/bList2#57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477B5F20-76FD-473C-99A5-C3CBCFA4E11D}" type="doc">
      <dgm:prSet loTypeId="urn:microsoft.com/office/officeart/2005/8/layout/bList2#58" loCatId="list" qsTypeId="urn:microsoft.com/office/officeart/2005/8/quickstyle/simple1" qsCatId="simple" csTypeId="urn:microsoft.com/office/officeart/2005/8/colors/accent1_2" csCatId="accent1" phldr="1"/>
      <dgm:spPr/>
    </dgm:pt>
    <dgm:pt modelId="{347ADF41-809E-441D-9E3E-1D5CA1CD19A8}">
      <dgm:prSet phldrT="[Text]"/>
      <dgm:spPr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b="1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Warm Front</a:t>
          </a:r>
          <a:endParaRPr lang="en-US" b="1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gm:t>
    </dgm:pt>
    <dgm:pt modelId="{2AA424AF-2D70-40E2-9B2C-46CABFDFEA13}" type="parTrans" cxnId="{5B9CA150-E21B-4557-AB42-D8537D11672C}">
      <dgm:prSet/>
      <dgm:spPr/>
      <dgm:t>
        <a:bodyPr/>
        <a:lstStyle/>
        <a:p>
          <a:endParaRPr lang="en-US"/>
        </a:p>
      </dgm:t>
    </dgm:pt>
    <dgm:pt modelId="{82097EED-CDA0-4213-A4CA-6DEA186810B5}" type="sibTrans" cxnId="{5B9CA150-E21B-4557-AB42-D8537D11672C}">
      <dgm:prSet/>
      <dgm:spPr/>
      <dgm:t>
        <a:bodyPr/>
        <a:lstStyle/>
        <a:p>
          <a:endParaRPr lang="en-US"/>
        </a:p>
      </dgm:t>
    </dgm:pt>
    <dgm:pt modelId="{5292BC65-E5A1-4AB4-95AB-27ADA94CB0C6}">
      <dgm:prSet phldrT="[Text]"/>
      <dgm:spPr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dirty="0" smtClean="0">
              <a:latin typeface="LilyUPC" pitchFamily="34" charset="-34"/>
              <a:cs typeface="LilyUPC" pitchFamily="34" charset="-34"/>
            </a:rPr>
            <a:t>When a warm air mass collides and rides over a cold air mass.</a:t>
          </a:r>
          <a:endParaRPr lang="en-US" dirty="0">
            <a:latin typeface="LilyUPC" pitchFamily="34" charset="-34"/>
            <a:cs typeface="LilyUPC" pitchFamily="34" charset="-34"/>
          </a:endParaRPr>
        </a:p>
      </dgm:t>
    </dgm:pt>
    <dgm:pt modelId="{D326A2FA-F3AD-4A51-8BBA-F2FD64926350}" type="parTrans" cxnId="{52F66FDF-CC0D-438E-9E88-EC8D989B5CDF}">
      <dgm:prSet/>
      <dgm:spPr/>
      <dgm:t>
        <a:bodyPr/>
        <a:lstStyle/>
        <a:p>
          <a:endParaRPr lang="en-US"/>
        </a:p>
      </dgm:t>
    </dgm:pt>
    <dgm:pt modelId="{45A26081-F128-45B1-8B33-5EEF6F4EC012}" type="sibTrans" cxnId="{52F66FDF-CC0D-438E-9E88-EC8D989B5CDF}">
      <dgm:prSet/>
      <dgm:spPr/>
      <dgm:t>
        <a:bodyPr/>
        <a:lstStyle/>
        <a:p>
          <a:endParaRPr lang="en-US"/>
        </a:p>
      </dgm:t>
    </dgm:pt>
    <dgm:pt modelId="{ECD55D10-AA64-4385-BD90-69849308E09D}" type="pres">
      <dgm:prSet presAssocID="{477B5F20-76FD-473C-99A5-C3CBCFA4E11D}" presName="diagram" presStyleCnt="0">
        <dgm:presLayoutVars>
          <dgm:dir/>
          <dgm:animLvl val="lvl"/>
          <dgm:resizeHandles val="exact"/>
        </dgm:presLayoutVars>
      </dgm:prSet>
      <dgm:spPr/>
    </dgm:pt>
    <dgm:pt modelId="{28434336-4610-491E-8F81-2CA634542C34}" type="pres">
      <dgm:prSet presAssocID="{347ADF41-809E-441D-9E3E-1D5CA1CD19A8}" presName="compNode" presStyleCnt="0"/>
      <dgm:spPr>
        <a:scene3d>
          <a:camera prst="orthographicFront"/>
          <a:lightRig rig="threePt" dir="t"/>
        </a:scene3d>
        <a:sp3d prstMaterial="matte"/>
      </dgm:spPr>
    </dgm:pt>
    <dgm:pt modelId="{920C8555-CAA7-4E8B-9D6F-368121449AED}" type="pres">
      <dgm:prSet presAssocID="{347ADF41-809E-441D-9E3E-1D5CA1CD19A8}" presName="childRect" presStyleLbl="bgAcc1" presStyleIdx="0" presStyleCnt="1" custScaleX="136529" custScaleY="62770" custLinFactNeighborX="906" custLinFactNeighborY="-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5C0DC-39F0-49C7-A86B-811F785028AC}" type="pres">
      <dgm:prSet presAssocID="{347ADF41-809E-441D-9E3E-1D5CA1CD19A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7D3A9-826F-49DA-B306-A4F44DA2DC4C}" type="pres">
      <dgm:prSet presAssocID="{347ADF41-809E-441D-9E3E-1D5CA1CD19A8}" presName="parentRect" presStyleLbl="alignNode1" presStyleIdx="0" presStyleCnt="1" custScaleX="136726" custLinFactNeighborX="1277" custLinFactNeighborY="-44782"/>
      <dgm:spPr/>
      <dgm:t>
        <a:bodyPr/>
        <a:lstStyle/>
        <a:p>
          <a:endParaRPr lang="en-US"/>
        </a:p>
      </dgm:t>
    </dgm:pt>
    <dgm:pt modelId="{16A79401-D8A8-412D-BA9D-ECDC45EFAB67}" type="pres">
      <dgm:prSet presAssocID="{347ADF41-809E-441D-9E3E-1D5CA1CD19A8}" presName="adorn" presStyleLbl="fgAccFollowNode1" presStyleIdx="0" presStyleCnt="1" custScaleX="137674" custScaleY="137025" custLinFactNeighborX="21407" custLinFactNeighborY="-62305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 prstMaterial="matte"/>
      </dgm:spPr>
    </dgm:pt>
  </dgm:ptLst>
  <dgm:cxnLst>
    <dgm:cxn modelId="{52F66FDF-CC0D-438E-9E88-EC8D989B5CDF}" srcId="{347ADF41-809E-441D-9E3E-1D5CA1CD19A8}" destId="{5292BC65-E5A1-4AB4-95AB-27ADA94CB0C6}" srcOrd="0" destOrd="0" parTransId="{D326A2FA-F3AD-4A51-8BBA-F2FD64926350}" sibTransId="{45A26081-F128-45B1-8B33-5EEF6F4EC012}"/>
    <dgm:cxn modelId="{5B9CA150-E21B-4557-AB42-D8537D11672C}" srcId="{477B5F20-76FD-473C-99A5-C3CBCFA4E11D}" destId="{347ADF41-809E-441D-9E3E-1D5CA1CD19A8}" srcOrd="0" destOrd="0" parTransId="{2AA424AF-2D70-40E2-9B2C-46CABFDFEA13}" sibTransId="{82097EED-CDA0-4213-A4CA-6DEA186810B5}"/>
    <dgm:cxn modelId="{DBBE1EE4-7AC1-4EBE-9900-BDCC2BF11CEC}" type="presOf" srcId="{347ADF41-809E-441D-9E3E-1D5CA1CD19A8}" destId="{A145C0DC-39F0-49C7-A86B-811F785028AC}" srcOrd="0" destOrd="0" presId="urn:microsoft.com/office/officeart/2005/8/layout/bList2#58"/>
    <dgm:cxn modelId="{CB21DEBA-A3D3-426F-921A-0BE14A30B996}" type="presOf" srcId="{5292BC65-E5A1-4AB4-95AB-27ADA94CB0C6}" destId="{920C8555-CAA7-4E8B-9D6F-368121449AED}" srcOrd="0" destOrd="0" presId="urn:microsoft.com/office/officeart/2005/8/layout/bList2#58"/>
    <dgm:cxn modelId="{34D683C6-BDA3-423A-95DF-46AA937FC3B0}" type="presOf" srcId="{347ADF41-809E-441D-9E3E-1D5CA1CD19A8}" destId="{FE77D3A9-826F-49DA-B306-A4F44DA2DC4C}" srcOrd="1" destOrd="0" presId="urn:microsoft.com/office/officeart/2005/8/layout/bList2#58"/>
    <dgm:cxn modelId="{C94C19C8-21E1-404F-9B00-97B0256650AD}" type="presOf" srcId="{477B5F20-76FD-473C-99A5-C3CBCFA4E11D}" destId="{ECD55D10-AA64-4385-BD90-69849308E09D}" srcOrd="0" destOrd="0" presId="urn:microsoft.com/office/officeart/2005/8/layout/bList2#58"/>
    <dgm:cxn modelId="{85E43DB4-7C22-4CFE-AEA0-09AD2EE563AC}" type="presParOf" srcId="{ECD55D10-AA64-4385-BD90-69849308E09D}" destId="{28434336-4610-491E-8F81-2CA634542C34}" srcOrd="0" destOrd="0" presId="urn:microsoft.com/office/officeart/2005/8/layout/bList2#58"/>
    <dgm:cxn modelId="{14FF8CEB-7282-4E1C-A8AD-0FD195371B49}" type="presParOf" srcId="{28434336-4610-491E-8F81-2CA634542C34}" destId="{920C8555-CAA7-4E8B-9D6F-368121449AED}" srcOrd="0" destOrd="0" presId="urn:microsoft.com/office/officeart/2005/8/layout/bList2#58"/>
    <dgm:cxn modelId="{A54063CB-935F-4F2B-8657-49F9F5DDF9D3}" type="presParOf" srcId="{28434336-4610-491E-8F81-2CA634542C34}" destId="{A145C0DC-39F0-49C7-A86B-811F785028AC}" srcOrd="1" destOrd="0" presId="urn:microsoft.com/office/officeart/2005/8/layout/bList2#58"/>
    <dgm:cxn modelId="{1A822F3D-01D0-45AD-8749-8EE913F04248}" type="presParOf" srcId="{28434336-4610-491E-8F81-2CA634542C34}" destId="{FE77D3A9-826F-49DA-B306-A4F44DA2DC4C}" srcOrd="2" destOrd="0" presId="urn:microsoft.com/office/officeart/2005/8/layout/bList2#58"/>
    <dgm:cxn modelId="{C319BA77-1E5D-433E-B971-2492F0A513C6}" type="presParOf" srcId="{28434336-4610-491E-8F81-2CA634542C34}" destId="{16A79401-D8A8-412D-BA9D-ECDC45EFAB67}" srcOrd="3" destOrd="0" presId="urn:microsoft.com/office/officeart/2005/8/layout/bList2#58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477B5F20-76FD-473C-99A5-C3CBCFA4E11D}" type="doc">
      <dgm:prSet loTypeId="urn:microsoft.com/office/officeart/2005/8/layout/bList2#59" loCatId="list" qsTypeId="urn:microsoft.com/office/officeart/2005/8/quickstyle/simple1" qsCatId="simple" csTypeId="urn:microsoft.com/office/officeart/2005/8/colors/accent1_2" csCatId="accent1" phldr="1"/>
      <dgm:spPr/>
    </dgm:pt>
    <dgm:pt modelId="{347ADF41-809E-441D-9E3E-1D5CA1CD19A8}">
      <dgm:prSet phldrT="[Text]"/>
      <dgm:spPr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b="1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Cold Front</a:t>
          </a:r>
          <a:endParaRPr lang="en-US" b="1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gm:t>
    </dgm:pt>
    <dgm:pt modelId="{2AA424AF-2D70-40E2-9B2C-46CABFDFEA13}" type="parTrans" cxnId="{5B9CA150-E21B-4557-AB42-D8537D11672C}">
      <dgm:prSet/>
      <dgm:spPr/>
      <dgm:t>
        <a:bodyPr/>
        <a:lstStyle/>
        <a:p>
          <a:endParaRPr lang="en-US"/>
        </a:p>
      </dgm:t>
    </dgm:pt>
    <dgm:pt modelId="{82097EED-CDA0-4213-A4CA-6DEA186810B5}" type="sibTrans" cxnId="{5B9CA150-E21B-4557-AB42-D8537D11672C}">
      <dgm:prSet/>
      <dgm:spPr/>
      <dgm:t>
        <a:bodyPr/>
        <a:lstStyle/>
        <a:p>
          <a:endParaRPr lang="en-US"/>
        </a:p>
      </dgm:t>
    </dgm:pt>
    <dgm:pt modelId="{5292BC65-E5A1-4AB4-95AB-27ADA94CB0C6}">
      <dgm:prSet phldrT="[Text]"/>
      <dgm:spPr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dirty="0" smtClean="0">
              <a:latin typeface="LilyUPC" pitchFamily="34" charset="-34"/>
              <a:cs typeface="LilyUPC" pitchFamily="34" charset="-34"/>
            </a:rPr>
            <a:t>A cold air mass collides and pushes under a warm air mass.</a:t>
          </a:r>
          <a:endParaRPr lang="en-US" dirty="0">
            <a:latin typeface="LilyUPC" pitchFamily="34" charset="-34"/>
            <a:cs typeface="LilyUPC" pitchFamily="34" charset="-34"/>
          </a:endParaRPr>
        </a:p>
      </dgm:t>
    </dgm:pt>
    <dgm:pt modelId="{D326A2FA-F3AD-4A51-8BBA-F2FD64926350}" type="parTrans" cxnId="{52F66FDF-CC0D-438E-9E88-EC8D989B5CDF}">
      <dgm:prSet/>
      <dgm:spPr/>
      <dgm:t>
        <a:bodyPr/>
        <a:lstStyle/>
        <a:p>
          <a:endParaRPr lang="en-US"/>
        </a:p>
      </dgm:t>
    </dgm:pt>
    <dgm:pt modelId="{45A26081-F128-45B1-8B33-5EEF6F4EC012}" type="sibTrans" cxnId="{52F66FDF-CC0D-438E-9E88-EC8D989B5CDF}">
      <dgm:prSet/>
      <dgm:spPr/>
      <dgm:t>
        <a:bodyPr/>
        <a:lstStyle/>
        <a:p>
          <a:endParaRPr lang="en-US"/>
        </a:p>
      </dgm:t>
    </dgm:pt>
    <dgm:pt modelId="{ECD55D10-AA64-4385-BD90-69849308E09D}" type="pres">
      <dgm:prSet presAssocID="{477B5F20-76FD-473C-99A5-C3CBCFA4E11D}" presName="diagram" presStyleCnt="0">
        <dgm:presLayoutVars>
          <dgm:dir/>
          <dgm:animLvl val="lvl"/>
          <dgm:resizeHandles val="exact"/>
        </dgm:presLayoutVars>
      </dgm:prSet>
      <dgm:spPr/>
    </dgm:pt>
    <dgm:pt modelId="{28434336-4610-491E-8F81-2CA634542C34}" type="pres">
      <dgm:prSet presAssocID="{347ADF41-809E-441D-9E3E-1D5CA1CD19A8}" presName="compNode" presStyleCnt="0"/>
      <dgm:spPr>
        <a:scene3d>
          <a:camera prst="orthographicFront"/>
          <a:lightRig rig="threePt" dir="t"/>
        </a:scene3d>
        <a:sp3d prstMaterial="matte"/>
      </dgm:spPr>
    </dgm:pt>
    <dgm:pt modelId="{920C8555-CAA7-4E8B-9D6F-368121449AED}" type="pres">
      <dgm:prSet presAssocID="{347ADF41-809E-441D-9E3E-1D5CA1CD19A8}" presName="childRect" presStyleLbl="bgAcc1" presStyleIdx="0" presStyleCnt="1" custScaleX="136529" custScaleY="62770" custLinFactNeighborX="906" custLinFactNeighborY="-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5C0DC-39F0-49C7-A86B-811F785028AC}" type="pres">
      <dgm:prSet presAssocID="{347ADF41-809E-441D-9E3E-1D5CA1CD19A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7D3A9-826F-49DA-B306-A4F44DA2DC4C}" type="pres">
      <dgm:prSet presAssocID="{347ADF41-809E-441D-9E3E-1D5CA1CD19A8}" presName="parentRect" presStyleLbl="alignNode1" presStyleIdx="0" presStyleCnt="1" custScaleX="136726" custLinFactNeighborX="1277" custLinFactNeighborY="-44782"/>
      <dgm:spPr/>
      <dgm:t>
        <a:bodyPr/>
        <a:lstStyle/>
        <a:p>
          <a:endParaRPr lang="en-US"/>
        </a:p>
      </dgm:t>
    </dgm:pt>
    <dgm:pt modelId="{16A79401-D8A8-412D-BA9D-ECDC45EFAB67}" type="pres">
      <dgm:prSet presAssocID="{347ADF41-809E-441D-9E3E-1D5CA1CD19A8}" presName="adorn" presStyleLbl="fgAccFollowNode1" presStyleIdx="0" presStyleCnt="1" custScaleX="137674" custScaleY="137025" custLinFactNeighborX="21407" custLinFactNeighborY="-62305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 prstMaterial="matte"/>
      </dgm:spPr>
    </dgm:pt>
  </dgm:ptLst>
  <dgm:cxnLst>
    <dgm:cxn modelId="{5B9CA150-E21B-4557-AB42-D8537D11672C}" srcId="{477B5F20-76FD-473C-99A5-C3CBCFA4E11D}" destId="{347ADF41-809E-441D-9E3E-1D5CA1CD19A8}" srcOrd="0" destOrd="0" parTransId="{2AA424AF-2D70-40E2-9B2C-46CABFDFEA13}" sibTransId="{82097EED-CDA0-4213-A4CA-6DEA186810B5}"/>
    <dgm:cxn modelId="{9048D0BE-6298-4457-AA6D-5707ED9055A8}" type="presOf" srcId="{477B5F20-76FD-473C-99A5-C3CBCFA4E11D}" destId="{ECD55D10-AA64-4385-BD90-69849308E09D}" srcOrd="0" destOrd="0" presId="urn:microsoft.com/office/officeart/2005/8/layout/bList2#59"/>
    <dgm:cxn modelId="{52F66FDF-CC0D-438E-9E88-EC8D989B5CDF}" srcId="{347ADF41-809E-441D-9E3E-1D5CA1CD19A8}" destId="{5292BC65-E5A1-4AB4-95AB-27ADA94CB0C6}" srcOrd="0" destOrd="0" parTransId="{D326A2FA-F3AD-4A51-8BBA-F2FD64926350}" sibTransId="{45A26081-F128-45B1-8B33-5EEF6F4EC012}"/>
    <dgm:cxn modelId="{1A7A803D-791A-4F22-BE9D-626C94B35088}" type="presOf" srcId="{347ADF41-809E-441D-9E3E-1D5CA1CD19A8}" destId="{FE77D3A9-826F-49DA-B306-A4F44DA2DC4C}" srcOrd="1" destOrd="0" presId="urn:microsoft.com/office/officeart/2005/8/layout/bList2#59"/>
    <dgm:cxn modelId="{565978D5-2FF9-433A-88C0-15BCAC3F9DF0}" type="presOf" srcId="{5292BC65-E5A1-4AB4-95AB-27ADA94CB0C6}" destId="{920C8555-CAA7-4E8B-9D6F-368121449AED}" srcOrd="0" destOrd="0" presId="urn:microsoft.com/office/officeart/2005/8/layout/bList2#59"/>
    <dgm:cxn modelId="{DBF1ACF8-0700-482C-A646-E5425B333B5E}" type="presOf" srcId="{347ADF41-809E-441D-9E3E-1D5CA1CD19A8}" destId="{A145C0DC-39F0-49C7-A86B-811F785028AC}" srcOrd="0" destOrd="0" presId="urn:microsoft.com/office/officeart/2005/8/layout/bList2#59"/>
    <dgm:cxn modelId="{80392E77-12EB-40C6-9181-F5F07BA079E4}" type="presParOf" srcId="{ECD55D10-AA64-4385-BD90-69849308E09D}" destId="{28434336-4610-491E-8F81-2CA634542C34}" srcOrd="0" destOrd="0" presId="urn:microsoft.com/office/officeart/2005/8/layout/bList2#59"/>
    <dgm:cxn modelId="{BD65AAD9-2E59-4DAC-9D6E-DC2569035D4E}" type="presParOf" srcId="{28434336-4610-491E-8F81-2CA634542C34}" destId="{920C8555-CAA7-4E8B-9D6F-368121449AED}" srcOrd="0" destOrd="0" presId="urn:microsoft.com/office/officeart/2005/8/layout/bList2#59"/>
    <dgm:cxn modelId="{68374F1B-4F3F-4845-BAAB-E0829531AEF9}" type="presParOf" srcId="{28434336-4610-491E-8F81-2CA634542C34}" destId="{A145C0DC-39F0-49C7-A86B-811F785028AC}" srcOrd="1" destOrd="0" presId="urn:microsoft.com/office/officeart/2005/8/layout/bList2#59"/>
    <dgm:cxn modelId="{457EF705-FA94-4038-8201-2603B32AD7BF}" type="presParOf" srcId="{28434336-4610-491E-8F81-2CA634542C34}" destId="{FE77D3A9-826F-49DA-B306-A4F44DA2DC4C}" srcOrd="2" destOrd="0" presId="urn:microsoft.com/office/officeart/2005/8/layout/bList2#59"/>
    <dgm:cxn modelId="{A31FFF73-44C7-4B5C-B5FF-D52C36625246}" type="presParOf" srcId="{28434336-4610-491E-8F81-2CA634542C34}" destId="{16A79401-D8A8-412D-BA9D-ECDC45EFAB67}" srcOrd="3" destOrd="0" presId="urn:microsoft.com/office/officeart/2005/8/layout/bList2#59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477B5F20-76FD-473C-99A5-C3CBCFA4E11D}" type="doc">
      <dgm:prSet loTypeId="urn:microsoft.com/office/officeart/2005/8/layout/bList2#60" loCatId="list" qsTypeId="urn:microsoft.com/office/officeart/2005/8/quickstyle/simple1" qsCatId="simple" csTypeId="urn:microsoft.com/office/officeart/2005/8/colors/accent1_2" csCatId="accent1" phldr="1"/>
      <dgm:spPr/>
    </dgm:pt>
    <dgm:pt modelId="{347ADF41-809E-441D-9E3E-1D5CA1CD19A8}">
      <dgm:prSet phldrT="[Text]"/>
      <dgm:spPr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b="1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Stationary Front</a:t>
          </a:r>
          <a:endParaRPr lang="en-US" b="1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gm:t>
    </dgm:pt>
    <dgm:pt modelId="{2AA424AF-2D70-40E2-9B2C-46CABFDFEA13}" type="parTrans" cxnId="{5B9CA150-E21B-4557-AB42-D8537D11672C}">
      <dgm:prSet/>
      <dgm:spPr/>
      <dgm:t>
        <a:bodyPr/>
        <a:lstStyle/>
        <a:p>
          <a:endParaRPr lang="en-US"/>
        </a:p>
      </dgm:t>
    </dgm:pt>
    <dgm:pt modelId="{82097EED-CDA0-4213-A4CA-6DEA186810B5}" type="sibTrans" cxnId="{5B9CA150-E21B-4557-AB42-D8537D11672C}">
      <dgm:prSet/>
      <dgm:spPr/>
      <dgm:t>
        <a:bodyPr/>
        <a:lstStyle/>
        <a:p>
          <a:endParaRPr lang="en-US"/>
        </a:p>
      </dgm:t>
    </dgm:pt>
    <dgm:pt modelId="{5292BC65-E5A1-4AB4-95AB-27ADA94CB0C6}">
      <dgm:prSet phldrT="[Text]"/>
      <dgm:spPr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dirty="0" smtClean="0">
              <a:latin typeface="LilyUPC" pitchFamily="34" charset="-34"/>
              <a:cs typeface="LilyUPC" pitchFamily="34" charset="-34"/>
            </a:rPr>
            <a:t>When neither a cold air mass nor a warm air mass can move along a frontal boundary.</a:t>
          </a:r>
          <a:endParaRPr lang="en-US" dirty="0">
            <a:latin typeface="LilyUPC" pitchFamily="34" charset="-34"/>
            <a:cs typeface="LilyUPC" pitchFamily="34" charset="-34"/>
          </a:endParaRPr>
        </a:p>
      </dgm:t>
    </dgm:pt>
    <dgm:pt modelId="{D326A2FA-F3AD-4A51-8BBA-F2FD64926350}" type="parTrans" cxnId="{52F66FDF-CC0D-438E-9E88-EC8D989B5CDF}">
      <dgm:prSet/>
      <dgm:spPr/>
      <dgm:t>
        <a:bodyPr/>
        <a:lstStyle/>
        <a:p>
          <a:endParaRPr lang="en-US"/>
        </a:p>
      </dgm:t>
    </dgm:pt>
    <dgm:pt modelId="{45A26081-F128-45B1-8B33-5EEF6F4EC012}" type="sibTrans" cxnId="{52F66FDF-CC0D-438E-9E88-EC8D989B5CDF}">
      <dgm:prSet/>
      <dgm:spPr/>
      <dgm:t>
        <a:bodyPr/>
        <a:lstStyle/>
        <a:p>
          <a:endParaRPr lang="en-US"/>
        </a:p>
      </dgm:t>
    </dgm:pt>
    <dgm:pt modelId="{ECD55D10-AA64-4385-BD90-69849308E09D}" type="pres">
      <dgm:prSet presAssocID="{477B5F20-76FD-473C-99A5-C3CBCFA4E11D}" presName="diagram" presStyleCnt="0">
        <dgm:presLayoutVars>
          <dgm:dir/>
          <dgm:animLvl val="lvl"/>
          <dgm:resizeHandles val="exact"/>
        </dgm:presLayoutVars>
      </dgm:prSet>
      <dgm:spPr/>
    </dgm:pt>
    <dgm:pt modelId="{28434336-4610-491E-8F81-2CA634542C34}" type="pres">
      <dgm:prSet presAssocID="{347ADF41-809E-441D-9E3E-1D5CA1CD19A8}" presName="compNode" presStyleCnt="0"/>
      <dgm:spPr>
        <a:scene3d>
          <a:camera prst="orthographicFront"/>
          <a:lightRig rig="threePt" dir="t"/>
        </a:scene3d>
        <a:sp3d prstMaterial="matte"/>
      </dgm:spPr>
    </dgm:pt>
    <dgm:pt modelId="{920C8555-CAA7-4E8B-9D6F-368121449AED}" type="pres">
      <dgm:prSet presAssocID="{347ADF41-809E-441D-9E3E-1D5CA1CD19A8}" presName="childRect" presStyleLbl="bgAcc1" presStyleIdx="0" presStyleCnt="1" custScaleX="136529" custScaleY="62770" custLinFactNeighborX="906" custLinFactNeighborY="-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5C0DC-39F0-49C7-A86B-811F785028AC}" type="pres">
      <dgm:prSet presAssocID="{347ADF41-809E-441D-9E3E-1D5CA1CD19A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7D3A9-826F-49DA-B306-A4F44DA2DC4C}" type="pres">
      <dgm:prSet presAssocID="{347ADF41-809E-441D-9E3E-1D5CA1CD19A8}" presName="parentRect" presStyleLbl="alignNode1" presStyleIdx="0" presStyleCnt="1" custScaleX="136726" custLinFactNeighborX="1277" custLinFactNeighborY="-44782"/>
      <dgm:spPr/>
      <dgm:t>
        <a:bodyPr/>
        <a:lstStyle/>
        <a:p>
          <a:endParaRPr lang="en-US"/>
        </a:p>
      </dgm:t>
    </dgm:pt>
    <dgm:pt modelId="{16A79401-D8A8-412D-BA9D-ECDC45EFAB67}" type="pres">
      <dgm:prSet presAssocID="{347ADF41-809E-441D-9E3E-1D5CA1CD19A8}" presName="adorn" presStyleLbl="fgAccFollowNode1" presStyleIdx="0" presStyleCnt="1" custScaleX="115335" custScaleY="123650" custLinFactNeighborX="21407" custLinFactNeighborY="-62305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 prstMaterial="matte"/>
      </dgm:spPr>
    </dgm:pt>
  </dgm:ptLst>
  <dgm:cxnLst>
    <dgm:cxn modelId="{52F66FDF-CC0D-438E-9E88-EC8D989B5CDF}" srcId="{347ADF41-809E-441D-9E3E-1D5CA1CD19A8}" destId="{5292BC65-E5A1-4AB4-95AB-27ADA94CB0C6}" srcOrd="0" destOrd="0" parTransId="{D326A2FA-F3AD-4A51-8BBA-F2FD64926350}" sibTransId="{45A26081-F128-45B1-8B33-5EEF6F4EC012}"/>
    <dgm:cxn modelId="{5B9CA150-E21B-4557-AB42-D8537D11672C}" srcId="{477B5F20-76FD-473C-99A5-C3CBCFA4E11D}" destId="{347ADF41-809E-441D-9E3E-1D5CA1CD19A8}" srcOrd="0" destOrd="0" parTransId="{2AA424AF-2D70-40E2-9B2C-46CABFDFEA13}" sibTransId="{82097EED-CDA0-4213-A4CA-6DEA186810B5}"/>
    <dgm:cxn modelId="{3F385752-3249-44D1-80EC-ED656C56D0C7}" type="presOf" srcId="{347ADF41-809E-441D-9E3E-1D5CA1CD19A8}" destId="{A145C0DC-39F0-49C7-A86B-811F785028AC}" srcOrd="0" destOrd="0" presId="urn:microsoft.com/office/officeart/2005/8/layout/bList2#60"/>
    <dgm:cxn modelId="{C3BD961E-5406-4506-A677-31D41F3858F7}" type="presOf" srcId="{5292BC65-E5A1-4AB4-95AB-27ADA94CB0C6}" destId="{920C8555-CAA7-4E8B-9D6F-368121449AED}" srcOrd="0" destOrd="0" presId="urn:microsoft.com/office/officeart/2005/8/layout/bList2#60"/>
    <dgm:cxn modelId="{2725CAA7-565E-4135-98F7-50F6F2DB3E86}" type="presOf" srcId="{477B5F20-76FD-473C-99A5-C3CBCFA4E11D}" destId="{ECD55D10-AA64-4385-BD90-69849308E09D}" srcOrd="0" destOrd="0" presId="urn:microsoft.com/office/officeart/2005/8/layout/bList2#60"/>
    <dgm:cxn modelId="{27DF80E5-BB6F-4554-8130-7E8C8E44CB91}" type="presOf" srcId="{347ADF41-809E-441D-9E3E-1D5CA1CD19A8}" destId="{FE77D3A9-826F-49DA-B306-A4F44DA2DC4C}" srcOrd="1" destOrd="0" presId="urn:microsoft.com/office/officeart/2005/8/layout/bList2#60"/>
    <dgm:cxn modelId="{004BD673-8340-483E-BA36-7A87ACC655A7}" type="presParOf" srcId="{ECD55D10-AA64-4385-BD90-69849308E09D}" destId="{28434336-4610-491E-8F81-2CA634542C34}" srcOrd="0" destOrd="0" presId="urn:microsoft.com/office/officeart/2005/8/layout/bList2#60"/>
    <dgm:cxn modelId="{D52203B9-D2C2-49F8-B391-E403CEA20C65}" type="presParOf" srcId="{28434336-4610-491E-8F81-2CA634542C34}" destId="{920C8555-CAA7-4E8B-9D6F-368121449AED}" srcOrd="0" destOrd="0" presId="urn:microsoft.com/office/officeart/2005/8/layout/bList2#60"/>
    <dgm:cxn modelId="{F78E68A5-7BD9-4A42-8723-C67894D50FF0}" type="presParOf" srcId="{28434336-4610-491E-8F81-2CA634542C34}" destId="{A145C0DC-39F0-49C7-A86B-811F785028AC}" srcOrd="1" destOrd="0" presId="urn:microsoft.com/office/officeart/2005/8/layout/bList2#60"/>
    <dgm:cxn modelId="{9F3E1CFC-D2AA-46DA-A4F3-2D95D753A4B2}" type="presParOf" srcId="{28434336-4610-491E-8F81-2CA634542C34}" destId="{FE77D3A9-826F-49DA-B306-A4F44DA2DC4C}" srcOrd="2" destOrd="0" presId="urn:microsoft.com/office/officeart/2005/8/layout/bList2#60"/>
    <dgm:cxn modelId="{23B52948-A72C-4EC5-A56B-07FE23E6A83F}" type="presParOf" srcId="{28434336-4610-491E-8F81-2CA634542C34}" destId="{16A79401-D8A8-412D-BA9D-ECDC45EFAB67}" srcOrd="3" destOrd="0" presId="urn:microsoft.com/office/officeart/2005/8/layout/bList2#60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477B5F20-76FD-473C-99A5-C3CBCFA4E11D}" type="doc">
      <dgm:prSet loTypeId="urn:microsoft.com/office/officeart/2005/8/layout/bList2#61" loCatId="list" qsTypeId="urn:microsoft.com/office/officeart/2005/8/quickstyle/simple1" qsCatId="simple" csTypeId="urn:microsoft.com/office/officeart/2005/8/colors/accent1_2" csCatId="accent1" phldr="1"/>
      <dgm:spPr/>
    </dgm:pt>
    <dgm:pt modelId="{347ADF41-809E-441D-9E3E-1D5CA1CD19A8}">
      <dgm:prSet phldrT="[Text]"/>
      <dgm:spPr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b="1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Occluded Front</a:t>
          </a:r>
          <a:endParaRPr lang="en-US" b="1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gm:t>
    </dgm:pt>
    <dgm:pt modelId="{2AA424AF-2D70-40E2-9B2C-46CABFDFEA13}" type="parTrans" cxnId="{5B9CA150-E21B-4557-AB42-D8537D11672C}">
      <dgm:prSet/>
      <dgm:spPr/>
      <dgm:t>
        <a:bodyPr/>
        <a:lstStyle/>
        <a:p>
          <a:endParaRPr lang="en-US"/>
        </a:p>
      </dgm:t>
    </dgm:pt>
    <dgm:pt modelId="{82097EED-CDA0-4213-A4CA-6DEA186810B5}" type="sibTrans" cxnId="{5B9CA150-E21B-4557-AB42-D8537D11672C}">
      <dgm:prSet/>
      <dgm:spPr/>
      <dgm:t>
        <a:bodyPr/>
        <a:lstStyle/>
        <a:p>
          <a:endParaRPr lang="en-US"/>
        </a:p>
      </dgm:t>
    </dgm:pt>
    <dgm:pt modelId="{5292BC65-E5A1-4AB4-95AB-27ADA94CB0C6}">
      <dgm:prSet phldrT="[Text]"/>
      <dgm:spPr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dirty="0" smtClean="0">
              <a:latin typeface="LilyUPC" pitchFamily="34" charset="-34"/>
              <a:cs typeface="LilyUPC" pitchFamily="34" charset="-34"/>
            </a:rPr>
            <a:t>When a cold air mass pushes into a warm air mass that is behind a cold air mass.</a:t>
          </a:r>
          <a:endParaRPr lang="en-US" dirty="0">
            <a:latin typeface="LilyUPC" pitchFamily="34" charset="-34"/>
            <a:cs typeface="LilyUPC" pitchFamily="34" charset="-34"/>
          </a:endParaRPr>
        </a:p>
      </dgm:t>
    </dgm:pt>
    <dgm:pt modelId="{D326A2FA-F3AD-4A51-8BBA-F2FD64926350}" type="parTrans" cxnId="{52F66FDF-CC0D-438E-9E88-EC8D989B5CDF}">
      <dgm:prSet/>
      <dgm:spPr/>
      <dgm:t>
        <a:bodyPr/>
        <a:lstStyle/>
        <a:p>
          <a:endParaRPr lang="en-US"/>
        </a:p>
      </dgm:t>
    </dgm:pt>
    <dgm:pt modelId="{45A26081-F128-45B1-8B33-5EEF6F4EC012}" type="sibTrans" cxnId="{52F66FDF-CC0D-438E-9E88-EC8D989B5CDF}">
      <dgm:prSet/>
      <dgm:spPr/>
      <dgm:t>
        <a:bodyPr/>
        <a:lstStyle/>
        <a:p>
          <a:endParaRPr lang="en-US"/>
        </a:p>
      </dgm:t>
    </dgm:pt>
    <dgm:pt modelId="{ECD55D10-AA64-4385-BD90-69849308E09D}" type="pres">
      <dgm:prSet presAssocID="{477B5F20-76FD-473C-99A5-C3CBCFA4E11D}" presName="diagram" presStyleCnt="0">
        <dgm:presLayoutVars>
          <dgm:dir/>
          <dgm:animLvl val="lvl"/>
          <dgm:resizeHandles val="exact"/>
        </dgm:presLayoutVars>
      </dgm:prSet>
      <dgm:spPr/>
    </dgm:pt>
    <dgm:pt modelId="{28434336-4610-491E-8F81-2CA634542C34}" type="pres">
      <dgm:prSet presAssocID="{347ADF41-809E-441D-9E3E-1D5CA1CD19A8}" presName="compNode" presStyleCnt="0"/>
      <dgm:spPr>
        <a:scene3d>
          <a:camera prst="orthographicFront"/>
          <a:lightRig rig="threePt" dir="t"/>
        </a:scene3d>
        <a:sp3d prstMaterial="matte"/>
      </dgm:spPr>
    </dgm:pt>
    <dgm:pt modelId="{920C8555-CAA7-4E8B-9D6F-368121449AED}" type="pres">
      <dgm:prSet presAssocID="{347ADF41-809E-441D-9E3E-1D5CA1CD19A8}" presName="childRect" presStyleLbl="bgAcc1" presStyleIdx="0" presStyleCnt="1" custScaleX="136529" custScaleY="62770" custLinFactNeighborX="906" custLinFactNeighborY="-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5C0DC-39F0-49C7-A86B-811F785028AC}" type="pres">
      <dgm:prSet presAssocID="{347ADF41-809E-441D-9E3E-1D5CA1CD19A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7D3A9-826F-49DA-B306-A4F44DA2DC4C}" type="pres">
      <dgm:prSet presAssocID="{347ADF41-809E-441D-9E3E-1D5CA1CD19A8}" presName="parentRect" presStyleLbl="alignNode1" presStyleIdx="0" presStyleCnt="1" custScaleX="136726" custLinFactNeighborX="1277" custLinFactNeighborY="-44782"/>
      <dgm:spPr/>
      <dgm:t>
        <a:bodyPr/>
        <a:lstStyle/>
        <a:p>
          <a:endParaRPr lang="en-US"/>
        </a:p>
      </dgm:t>
    </dgm:pt>
    <dgm:pt modelId="{16A79401-D8A8-412D-BA9D-ECDC45EFAB67}" type="pres">
      <dgm:prSet presAssocID="{347ADF41-809E-441D-9E3E-1D5CA1CD19A8}" presName="adorn" presStyleLbl="fgAccFollowNode1" presStyleIdx="0" presStyleCnt="1" custScaleX="107668" custScaleY="123650" custLinFactNeighborX="21407" custLinFactNeighborY="-62305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 prstMaterial="matte"/>
      </dgm:spPr>
    </dgm:pt>
  </dgm:ptLst>
  <dgm:cxnLst>
    <dgm:cxn modelId="{5B9CA150-E21B-4557-AB42-D8537D11672C}" srcId="{477B5F20-76FD-473C-99A5-C3CBCFA4E11D}" destId="{347ADF41-809E-441D-9E3E-1D5CA1CD19A8}" srcOrd="0" destOrd="0" parTransId="{2AA424AF-2D70-40E2-9B2C-46CABFDFEA13}" sibTransId="{82097EED-CDA0-4213-A4CA-6DEA186810B5}"/>
    <dgm:cxn modelId="{32FCDDE5-6663-4A3E-90D8-45E67E9C91E7}" type="presOf" srcId="{477B5F20-76FD-473C-99A5-C3CBCFA4E11D}" destId="{ECD55D10-AA64-4385-BD90-69849308E09D}" srcOrd="0" destOrd="0" presId="urn:microsoft.com/office/officeart/2005/8/layout/bList2#61"/>
    <dgm:cxn modelId="{52F66FDF-CC0D-438E-9E88-EC8D989B5CDF}" srcId="{347ADF41-809E-441D-9E3E-1D5CA1CD19A8}" destId="{5292BC65-E5A1-4AB4-95AB-27ADA94CB0C6}" srcOrd="0" destOrd="0" parTransId="{D326A2FA-F3AD-4A51-8BBA-F2FD64926350}" sibTransId="{45A26081-F128-45B1-8B33-5EEF6F4EC012}"/>
    <dgm:cxn modelId="{1E529B65-89E9-4BD8-BBE2-388B046D6151}" type="presOf" srcId="{5292BC65-E5A1-4AB4-95AB-27ADA94CB0C6}" destId="{920C8555-CAA7-4E8B-9D6F-368121449AED}" srcOrd="0" destOrd="0" presId="urn:microsoft.com/office/officeart/2005/8/layout/bList2#61"/>
    <dgm:cxn modelId="{642E8DCA-AC09-44BA-8654-F25A5362C7E2}" type="presOf" srcId="{347ADF41-809E-441D-9E3E-1D5CA1CD19A8}" destId="{A145C0DC-39F0-49C7-A86B-811F785028AC}" srcOrd="0" destOrd="0" presId="urn:microsoft.com/office/officeart/2005/8/layout/bList2#61"/>
    <dgm:cxn modelId="{EA190AA5-143B-4B61-8F32-CC2F13F625A5}" type="presOf" srcId="{347ADF41-809E-441D-9E3E-1D5CA1CD19A8}" destId="{FE77D3A9-826F-49DA-B306-A4F44DA2DC4C}" srcOrd="1" destOrd="0" presId="urn:microsoft.com/office/officeart/2005/8/layout/bList2#61"/>
    <dgm:cxn modelId="{E74464A3-4FA2-4439-8788-21DC3464A738}" type="presParOf" srcId="{ECD55D10-AA64-4385-BD90-69849308E09D}" destId="{28434336-4610-491E-8F81-2CA634542C34}" srcOrd="0" destOrd="0" presId="urn:microsoft.com/office/officeart/2005/8/layout/bList2#61"/>
    <dgm:cxn modelId="{BBCB3040-502F-4AE7-A6D9-1C463C901048}" type="presParOf" srcId="{28434336-4610-491E-8F81-2CA634542C34}" destId="{920C8555-CAA7-4E8B-9D6F-368121449AED}" srcOrd="0" destOrd="0" presId="urn:microsoft.com/office/officeart/2005/8/layout/bList2#61"/>
    <dgm:cxn modelId="{ADF8F4F0-454D-4983-A54F-150CD5411898}" type="presParOf" srcId="{28434336-4610-491E-8F81-2CA634542C34}" destId="{A145C0DC-39F0-49C7-A86B-811F785028AC}" srcOrd="1" destOrd="0" presId="urn:microsoft.com/office/officeart/2005/8/layout/bList2#61"/>
    <dgm:cxn modelId="{B05F3873-CF40-4F52-A7E8-143189D5BA36}" type="presParOf" srcId="{28434336-4610-491E-8F81-2CA634542C34}" destId="{FE77D3A9-826F-49DA-B306-A4F44DA2DC4C}" srcOrd="2" destOrd="0" presId="urn:microsoft.com/office/officeart/2005/8/layout/bList2#61"/>
    <dgm:cxn modelId="{C0BA012C-B09D-475B-ADD6-88CADFF3908A}" type="presParOf" srcId="{28434336-4610-491E-8F81-2CA634542C34}" destId="{16A79401-D8A8-412D-BA9D-ECDC45EFAB67}" srcOrd="3" destOrd="0" presId="urn:microsoft.com/office/officeart/2005/8/layout/bList2#6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477B5F20-76FD-473C-99A5-C3CBCFA4E11D}" type="doc">
      <dgm:prSet loTypeId="urn:microsoft.com/office/officeart/2005/8/layout/bList2#62" loCatId="list" qsTypeId="urn:microsoft.com/office/officeart/2005/8/quickstyle/simple1" qsCatId="simple" csTypeId="urn:microsoft.com/office/officeart/2005/8/colors/accent1_2" csCatId="accent1" phldr="1"/>
      <dgm:spPr/>
    </dgm:pt>
    <dgm:pt modelId="{347ADF41-809E-441D-9E3E-1D5CA1CD19A8}">
      <dgm:prSet phldrT="[Text]"/>
      <dgm:spPr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b="1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High Pressure</a:t>
          </a:r>
          <a:endParaRPr lang="en-US" b="1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gm:t>
    </dgm:pt>
    <dgm:pt modelId="{2AA424AF-2D70-40E2-9B2C-46CABFDFEA13}" type="parTrans" cxnId="{5B9CA150-E21B-4557-AB42-D8537D11672C}">
      <dgm:prSet/>
      <dgm:spPr/>
      <dgm:t>
        <a:bodyPr/>
        <a:lstStyle/>
        <a:p>
          <a:endParaRPr lang="en-US"/>
        </a:p>
      </dgm:t>
    </dgm:pt>
    <dgm:pt modelId="{82097EED-CDA0-4213-A4CA-6DEA186810B5}" type="sibTrans" cxnId="{5B9CA150-E21B-4557-AB42-D8537D11672C}">
      <dgm:prSet/>
      <dgm:spPr/>
      <dgm:t>
        <a:bodyPr/>
        <a:lstStyle/>
        <a:p>
          <a:endParaRPr lang="en-US"/>
        </a:p>
      </dgm:t>
    </dgm:pt>
    <dgm:pt modelId="{5292BC65-E5A1-4AB4-95AB-27ADA94CB0C6}">
      <dgm:prSet phldrT="[Text]"/>
      <dgm:spPr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dirty="0" smtClean="0">
              <a:latin typeface="LilyUPC" pitchFamily="34" charset="-34"/>
              <a:cs typeface="LilyUPC" pitchFamily="34" charset="-34"/>
            </a:rPr>
            <a:t>A weather system that signals fair weather with winds circulating clockwise.</a:t>
          </a:r>
          <a:endParaRPr lang="en-US" dirty="0">
            <a:latin typeface="LilyUPC" pitchFamily="34" charset="-34"/>
            <a:cs typeface="LilyUPC" pitchFamily="34" charset="-34"/>
          </a:endParaRPr>
        </a:p>
      </dgm:t>
    </dgm:pt>
    <dgm:pt modelId="{D326A2FA-F3AD-4A51-8BBA-F2FD64926350}" type="parTrans" cxnId="{52F66FDF-CC0D-438E-9E88-EC8D989B5CDF}">
      <dgm:prSet/>
      <dgm:spPr/>
      <dgm:t>
        <a:bodyPr/>
        <a:lstStyle/>
        <a:p>
          <a:endParaRPr lang="en-US"/>
        </a:p>
      </dgm:t>
    </dgm:pt>
    <dgm:pt modelId="{45A26081-F128-45B1-8B33-5EEF6F4EC012}" type="sibTrans" cxnId="{52F66FDF-CC0D-438E-9E88-EC8D989B5CDF}">
      <dgm:prSet/>
      <dgm:spPr/>
      <dgm:t>
        <a:bodyPr/>
        <a:lstStyle/>
        <a:p>
          <a:endParaRPr lang="en-US"/>
        </a:p>
      </dgm:t>
    </dgm:pt>
    <dgm:pt modelId="{ECD55D10-AA64-4385-BD90-69849308E09D}" type="pres">
      <dgm:prSet presAssocID="{477B5F20-76FD-473C-99A5-C3CBCFA4E11D}" presName="diagram" presStyleCnt="0">
        <dgm:presLayoutVars>
          <dgm:dir/>
          <dgm:animLvl val="lvl"/>
          <dgm:resizeHandles val="exact"/>
        </dgm:presLayoutVars>
      </dgm:prSet>
      <dgm:spPr/>
    </dgm:pt>
    <dgm:pt modelId="{28434336-4610-491E-8F81-2CA634542C34}" type="pres">
      <dgm:prSet presAssocID="{347ADF41-809E-441D-9E3E-1D5CA1CD19A8}" presName="compNode" presStyleCnt="0"/>
      <dgm:spPr>
        <a:scene3d>
          <a:camera prst="orthographicFront"/>
          <a:lightRig rig="threePt" dir="t"/>
        </a:scene3d>
        <a:sp3d prstMaterial="matte"/>
      </dgm:spPr>
    </dgm:pt>
    <dgm:pt modelId="{920C8555-CAA7-4E8B-9D6F-368121449AED}" type="pres">
      <dgm:prSet presAssocID="{347ADF41-809E-441D-9E3E-1D5CA1CD19A8}" presName="childRect" presStyleLbl="bgAcc1" presStyleIdx="0" presStyleCnt="1" custScaleX="136529" custScaleY="62770" custLinFactNeighborX="906" custLinFactNeighborY="-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5C0DC-39F0-49C7-A86B-811F785028AC}" type="pres">
      <dgm:prSet presAssocID="{347ADF41-809E-441D-9E3E-1D5CA1CD19A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7D3A9-826F-49DA-B306-A4F44DA2DC4C}" type="pres">
      <dgm:prSet presAssocID="{347ADF41-809E-441D-9E3E-1D5CA1CD19A8}" presName="parentRect" presStyleLbl="alignNode1" presStyleIdx="0" presStyleCnt="1" custScaleX="136726" custLinFactNeighborX="1277" custLinFactNeighborY="-44782"/>
      <dgm:spPr/>
      <dgm:t>
        <a:bodyPr/>
        <a:lstStyle/>
        <a:p>
          <a:endParaRPr lang="en-US"/>
        </a:p>
      </dgm:t>
    </dgm:pt>
    <dgm:pt modelId="{16A79401-D8A8-412D-BA9D-ECDC45EFAB67}" type="pres">
      <dgm:prSet presAssocID="{347ADF41-809E-441D-9E3E-1D5CA1CD19A8}" presName="adorn" presStyleLbl="fgAccFollowNode1" presStyleIdx="0" presStyleCnt="1" custScaleX="123002" custScaleY="131317" custLinFactNeighborX="21407" custLinFactNeighborY="-62305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 prstMaterial="matte"/>
      </dgm:spPr>
    </dgm:pt>
  </dgm:ptLst>
  <dgm:cxnLst>
    <dgm:cxn modelId="{52F66FDF-CC0D-438E-9E88-EC8D989B5CDF}" srcId="{347ADF41-809E-441D-9E3E-1D5CA1CD19A8}" destId="{5292BC65-E5A1-4AB4-95AB-27ADA94CB0C6}" srcOrd="0" destOrd="0" parTransId="{D326A2FA-F3AD-4A51-8BBA-F2FD64926350}" sibTransId="{45A26081-F128-45B1-8B33-5EEF6F4EC012}"/>
    <dgm:cxn modelId="{EB5CF2A1-1FEB-4B0A-AE93-1F6415E4FC94}" type="presOf" srcId="{347ADF41-809E-441D-9E3E-1D5CA1CD19A8}" destId="{A145C0DC-39F0-49C7-A86B-811F785028AC}" srcOrd="0" destOrd="0" presId="urn:microsoft.com/office/officeart/2005/8/layout/bList2#62"/>
    <dgm:cxn modelId="{5B9CA150-E21B-4557-AB42-D8537D11672C}" srcId="{477B5F20-76FD-473C-99A5-C3CBCFA4E11D}" destId="{347ADF41-809E-441D-9E3E-1D5CA1CD19A8}" srcOrd="0" destOrd="0" parTransId="{2AA424AF-2D70-40E2-9B2C-46CABFDFEA13}" sibTransId="{82097EED-CDA0-4213-A4CA-6DEA186810B5}"/>
    <dgm:cxn modelId="{65CAA41D-5449-4581-9A25-4EBF1B544FE7}" type="presOf" srcId="{477B5F20-76FD-473C-99A5-C3CBCFA4E11D}" destId="{ECD55D10-AA64-4385-BD90-69849308E09D}" srcOrd="0" destOrd="0" presId="urn:microsoft.com/office/officeart/2005/8/layout/bList2#62"/>
    <dgm:cxn modelId="{B1560A20-3D57-460A-B052-2703047935FD}" type="presOf" srcId="{5292BC65-E5A1-4AB4-95AB-27ADA94CB0C6}" destId="{920C8555-CAA7-4E8B-9D6F-368121449AED}" srcOrd="0" destOrd="0" presId="urn:microsoft.com/office/officeart/2005/8/layout/bList2#62"/>
    <dgm:cxn modelId="{B87F45B8-D83B-429E-9CA2-CE47DC69C364}" type="presOf" srcId="{347ADF41-809E-441D-9E3E-1D5CA1CD19A8}" destId="{FE77D3A9-826F-49DA-B306-A4F44DA2DC4C}" srcOrd="1" destOrd="0" presId="urn:microsoft.com/office/officeart/2005/8/layout/bList2#62"/>
    <dgm:cxn modelId="{0640D8DB-1461-42EB-96C3-6B8341F4997A}" type="presParOf" srcId="{ECD55D10-AA64-4385-BD90-69849308E09D}" destId="{28434336-4610-491E-8F81-2CA634542C34}" srcOrd="0" destOrd="0" presId="urn:microsoft.com/office/officeart/2005/8/layout/bList2#62"/>
    <dgm:cxn modelId="{51C23309-CCAF-4264-9AD3-8A209A5C7D46}" type="presParOf" srcId="{28434336-4610-491E-8F81-2CA634542C34}" destId="{920C8555-CAA7-4E8B-9D6F-368121449AED}" srcOrd="0" destOrd="0" presId="urn:microsoft.com/office/officeart/2005/8/layout/bList2#62"/>
    <dgm:cxn modelId="{778071D3-990E-4396-AD19-B0FFF8F2D897}" type="presParOf" srcId="{28434336-4610-491E-8F81-2CA634542C34}" destId="{A145C0DC-39F0-49C7-A86B-811F785028AC}" srcOrd="1" destOrd="0" presId="urn:microsoft.com/office/officeart/2005/8/layout/bList2#62"/>
    <dgm:cxn modelId="{B89A9AC3-5ADD-42BA-8207-59C1A7B2ED9B}" type="presParOf" srcId="{28434336-4610-491E-8F81-2CA634542C34}" destId="{FE77D3A9-826F-49DA-B306-A4F44DA2DC4C}" srcOrd="2" destOrd="0" presId="urn:microsoft.com/office/officeart/2005/8/layout/bList2#62"/>
    <dgm:cxn modelId="{03A6E353-9445-4F23-A309-2EF170D4D05A}" type="presParOf" srcId="{28434336-4610-491E-8F81-2CA634542C34}" destId="{16A79401-D8A8-412D-BA9D-ECDC45EFAB67}" srcOrd="3" destOrd="0" presId="urn:microsoft.com/office/officeart/2005/8/layout/bList2#6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477B5F20-76FD-473C-99A5-C3CBCFA4E11D}" type="doc">
      <dgm:prSet loTypeId="urn:microsoft.com/office/officeart/2005/8/layout/bList2#63" loCatId="list" qsTypeId="urn:microsoft.com/office/officeart/2005/8/quickstyle/simple1" qsCatId="simple" csTypeId="urn:microsoft.com/office/officeart/2005/8/colors/accent1_2" csCatId="accent1" phldr="1"/>
      <dgm:spPr/>
    </dgm:pt>
    <dgm:pt modelId="{347ADF41-809E-441D-9E3E-1D5CA1CD19A8}">
      <dgm:prSet phldrT="[Text]"/>
      <dgm:spPr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b="1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Low Pressure</a:t>
          </a:r>
          <a:endParaRPr lang="en-US" b="1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gm:t>
    </dgm:pt>
    <dgm:pt modelId="{2AA424AF-2D70-40E2-9B2C-46CABFDFEA13}" type="parTrans" cxnId="{5B9CA150-E21B-4557-AB42-D8537D11672C}">
      <dgm:prSet/>
      <dgm:spPr/>
      <dgm:t>
        <a:bodyPr/>
        <a:lstStyle/>
        <a:p>
          <a:endParaRPr lang="en-US"/>
        </a:p>
      </dgm:t>
    </dgm:pt>
    <dgm:pt modelId="{82097EED-CDA0-4213-A4CA-6DEA186810B5}" type="sibTrans" cxnId="{5B9CA150-E21B-4557-AB42-D8537D11672C}">
      <dgm:prSet/>
      <dgm:spPr/>
      <dgm:t>
        <a:bodyPr/>
        <a:lstStyle/>
        <a:p>
          <a:endParaRPr lang="en-US"/>
        </a:p>
      </dgm:t>
    </dgm:pt>
    <dgm:pt modelId="{5292BC65-E5A1-4AB4-95AB-27ADA94CB0C6}">
      <dgm:prSet phldrT="[Text]"/>
      <dgm:spPr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dirty="0" smtClean="0">
              <a:latin typeface="LilyUPC" pitchFamily="34" charset="-34"/>
              <a:cs typeface="LilyUPC" pitchFamily="34" charset="-34"/>
            </a:rPr>
            <a:t>A weather system that produces winds that move counter-clockwise.</a:t>
          </a:r>
          <a:endParaRPr lang="en-US" dirty="0">
            <a:latin typeface="LilyUPC" pitchFamily="34" charset="-34"/>
            <a:cs typeface="LilyUPC" pitchFamily="34" charset="-34"/>
          </a:endParaRPr>
        </a:p>
      </dgm:t>
    </dgm:pt>
    <dgm:pt modelId="{D326A2FA-F3AD-4A51-8BBA-F2FD64926350}" type="parTrans" cxnId="{52F66FDF-CC0D-438E-9E88-EC8D989B5CDF}">
      <dgm:prSet/>
      <dgm:spPr/>
      <dgm:t>
        <a:bodyPr/>
        <a:lstStyle/>
        <a:p>
          <a:endParaRPr lang="en-US"/>
        </a:p>
      </dgm:t>
    </dgm:pt>
    <dgm:pt modelId="{45A26081-F128-45B1-8B33-5EEF6F4EC012}" type="sibTrans" cxnId="{52F66FDF-CC0D-438E-9E88-EC8D989B5CDF}">
      <dgm:prSet/>
      <dgm:spPr/>
      <dgm:t>
        <a:bodyPr/>
        <a:lstStyle/>
        <a:p>
          <a:endParaRPr lang="en-US"/>
        </a:p>
      </dgm:t>
    </dgm:pt>
    <dgm:pt modelId="{ECD55D10-AA64-4385-BD90-69849308E09D}" type="pres">
      <dgm:prSet presAssocID="{477B5F20-76FD-473C-99A5-C3CBCFA4E11D}" presName="diagram" presStyleCnt="0">
        <dgm:presLayoutVars>
          <dgm:dir/>
          <dgm:animLvl val="lvl"/>
          <dgm:resizeHandles val="exact"/>
        </dgm:presLayoutVars>
      </dgm:prSet>
      <dgm:spPr/>
    </dgm:pt>
    <dgm:pt modelId="{28434336-4610-491E-8F81-2CA634542C34}" type="pres">
      <dgm:prSet presAssocID="{347ADF41-809E-441D-9E3E-1D5CA1CD19A8}" presName="compNode" presStyleCnt="0"/>
      <dgm:spPr>
        <a:scene3d>
          <a:camera prst="orthographicFront"/>
          <a:lightRig rig="threePt" dir="t"/>
        </a:scene3d>
        <a:sp3d prstMaterial="matte"/>
      </dgm:spPr>
    </dgm:pt>
    <dgm:pt modelId="{920C8555-CAA7-4E8B-9D6F-368121449AED}" type="pres">
      <dgm:prSet presAssocID="{347ADF41-809E-441D-9E3E-1D5CA1CD19A8}" presName="childRect" presStyleLbl="bgAcc1" presStyleIdx="0" presStyleCnt="1" custScaleX="136529" custScaleY="62770" custLinFactNeighborX="906" custLinFactNeighborY="-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5C0DC-39F0-49C7-A86B-811F785028AC}" type="pres">
      <dgm:prSet presAssocID="{347ADF41-809E-441D-9E3E-1D5CA1CD19A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7D3A9-826F-49DA-B306-A4F44DA2DC4C}" type="pres">
      <dgm:prSet presAssocID="{347ADF41-809E-441D-9E3E-1D5CA1CD19A8}" presName="parentRect" presStyleLbl="alignNode1" presStyleIdx="0" presStyleCnt="1" custScaleX="136726" custLinFactNeighborX="1277" custLinFactNeighborY="-44782"/>
      <dgm:spPr/>
      <dgm:t>
        <a:bodyPr/>
        <a:lstStyle/>
        <a:p>
          <a:endParaRPr lang="en-US"/>
        </a:p>
      </dgm:t>
    </dgm:pt>
    <dgm:pt modelId="{16A79401-D8A8-412D-BA9D-ECDC45EFAB67}" type="pres">
      <dgm:prSet presAssocID="{347ADF41-809E-441D-9E3E-1D5CA1CD19A8}" presName="adorn" presStyleLbl="fgAccFollowNode1" presStyleIdx="0" presStyleCnt="1" custScaleX="137674" custScaleY="137025" custLinFactNeighborX="21407" custLinFactNeighborY="-62305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 prstMaterial="matte"/>
      </dgm:spPr>
    </dgm:pt>
  </dgm:ptLst>
  <dgm:cxnLst>
    <dgm:cxn modelId="{5B9CA150-E21B-4557-AB42-D8537D11672C}" srcId="{477B5F20-76FD-473C-99A5-C3CBCFA4E11D}" destId="{347ADF41-809E-441D-9E3E-1D5CA1CD19A8}" srcOrd="0" destOrd="0" parTransId="{2AA424AF-2D70-40E2-9B2C-46CABFDFEA13}" sibTransId="{82097EED-CDA0-4213-A4CA-6DEA186810B5}"/>
    <dgm:cxn modelId="{52F66FDF-CC0D-438E-9E88-EC8D989B5CDF}" srcId="{347ADF41-809E-441D-9E3E-1D5CA1CD19A8}" destId="{5292BC65-E5A1-4AB4-95AB-27ADA94CB0C6}" srcOrd="0" destOrd="0" parTransId="{D326A2FA-F3AD-4A51-8BBA-F2FD64926350}" sibTransId="{45A26081-F128-45B1-8B33-5EEF6F4EC012}"/>
    <dgm:cxn modelId="{055E605B-1DA8-452D-BA12-6CD3550CF1E5}" type="presOf" srcId="{477B5F20-76FD-473C-99A5-C3CBCFA4E11D}" destId="{ECD55D10-AA64-4385-BD90-69849308E09D}" srcOrd="0" destOrd="0" presId="urn:microsoft.com/office/officeart/2005/8/layout/bList2#63"/>
    <dgm:cxn modelId="{FB619DE8-C92C-4AD7-AA17-95CE9E0221C4}" type="presOf" srcId="{347ADF41-809E-441D-9E3E-1D5CA1CD19A8}" destId="{A145C0DC-39F0-49C7-A86B-811F785028AC}" srcOrd="0" destOrd="0" presId="urn:microsoft.com/office/officeart/2005/8/layout/bList2#63"/>
    <dgm:cxn modelId="{75F3DF25-8B7D-4DED-8D1C-2A6377123572}" type="presOf" srcId="{347ADF41-809E-441D-9E3E-1D5CA1CD19A8}" destId="{FE77D3A9-826F-49DA-B306-A4F44DA2DC4C}" srcOrd="1" destOrd="0" presId="urn:microsoft.com/office/officeart/2005/8/layout/bList2#63"/>
    <dgm:cxn modelId="{E37E8C65-0583-4605-9892-3D66133C30BF}" type="presOf" srcId="{5292BC65-E5A1-4AB4-95AB-27ADA94CB0C6}" destId="{920C8555-CAA7-4E8B-9D6F-368121449AED}" srcOrd="0" destOrd="0" presId="urn:microsoft.com/office/officeart/2005/8/layout/bList2#63"/>
    <dgm:cxn modelId="{824936B8-ADD3-42AF-A91B-278E3E54CC26}" type="presParOf" srcId="{ECD55D10-AA64-4385-BD90-69849308E09D}" destId="{28434336-4610-491E-8F81-2CA634542C34}" srcOrd="0" destOrd="0" presId="urn:microsoft.com/office/officeart/2005/8/layout/bList2#63"/>
    <dgm:cxn modelId="{D0559AB6-4F13-49AC-B4BA-B0BE8F69BF4F}" type="presParOf" srcId="{28434336-4610-491E-8F81-2CA634542C34}" destId="{920C8555-CAA7-4E8B-9D6F-368121449AED}" srcOrd="0" destOrd="0" presId="urn:microsoft.com/office/officeart/2005/8/layout/bList2#63"/>
    <dgm:cxn modelId="{A56A44A4-B0A0-4D08-921B-1F672A5EC257}" type="presParOf" srcId="{28434336-4610-491E-8F81-2CA634542C34}" destId="{A145C0DC-39F0-49C7-A86B-811F785028AC}" srcOrd="1" destOrd="0" presId="urn:microsoft.com/office/officeart/2005/8/layout/bList2#63"/>
    <dgm:cxn modelId="{AA0E5D9F-9FF6-4407-9DA6-E67FFF740A6C}" type="presParOf" srcId="{28434336-4610-491E-8F81-2CA634542C34}" destId="{FE77D3A9-826F-49DA-B306-A4F44DA2DC4C}" srcOrd="2" destOrd="0" presId="urn:microsoft.com/office/officeart/2005/8/layout/bList2#63"/>
    <dgm:cxn modelId="{6A6EA480-2D6E-4B51-A343-59787AA8D1F0}" type="presParOf" srcId="{28434336-4610-491E-8F81-2CA634542C34}" destId="{16A79401-D8A8-412D-BA9D-ECDC45EFAB67}" srcOrd="3" destOrd="0" presId="urn:microsoft.com/office/officeart/2005/8/layout/bList2#6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477B5F20-76FD-473C-99A5-C3CBCFA4E11D}" type="doc">
      <dgm:prSet loTypeId="urn:microsoft.com/office/officeart/2005/8/layout/bList2#64" loCatId="list" qsTypeId="urn:microsoft.com/office/officeart/2005/8/quickstyle/simple1" qsCatId="simple" csTypeId="urn:microsoft.com/office/officeart/2005/8/colors/accent1_2" csCatId="accent1" phldr="1"/>
      <dgm:spPr/>
    </dgm:pt>
    <dgm:pt modelId="{347ADF41-809E-441D-9E3E-1D5CA1CD19A8}">
      <dgm:prSet phldrT="[Text]"/>
      <dgm:spPr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b="1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Tornado</a:t>
          </a:r>
          <a:endParaRPr lang="en-US" b="1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gm:t>
    </dgm:pt>
    <dgm:pt modelId="{2AA424AF-2D70-40E2-9B2C-46CABFDFEA13}" type="parTrans" cxnId="{5B9CA150-E21B-4557-AB42-D8537D11672C}">
      <dgm:prSet/>
      <dgm:spPr/>
      <dgm:t>
        <a:bodyPr/>
        <a:lstStyle/>
        <a:p>
          <a:endParaRPr lang="en-US"/>
        </a:p>
      </dgm:t>
    </dgm:pt>
    <dgm:pt modelId="{82097EED-CDA0-4213-A4CA-6DEA186810B5}" type="sibTrans" cxnId="{5B9CA150-E21B-4557-AB42-D8537D11672C}">
      <dgm:prSet/>
      <dgm:spPr/>
      <dgm:t>
        <a:bodyPr/>
        <a:lstStyle/>
        <a:p>
          <a:endParaRPr lang="en-US"/>
        </a:p>
      </dgm:t>
    </dgm:pt>
    <dgm:pt modelId="{5292BC65-E5A1-4AB4-95AB-27ADA94CB0C6}">
      <dgm:prSet phldrT="[Text]"/>
      <dgm:spPr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dirty="0" smtClean="0">
              <a:latin typeface="LilyUPC" pitchFamily="34" charset="-34"/>
              <a:cs typeface="LilyUPC" pitchFamily="34" charset="-34"/>
            </a:rPr>
            <a:t>A storm with rapidly, whirling funnel-shaped winds that extend down from a cloud .</a:t>
          </a:r>
          <a:endParaRPr lang="en-US" dirty="0">
            <a:latin typeface="LilyUPC" pitchFamily="34" charset="-34"/>
            <a:cs typeface="LilyUPC" pitchFamily="34" charset="-34"/>
          </a:endParaRPr>
        </a:p>
      </dgm:t>
    </dgm:pt>
    <dgm:pt modelId="{D326A2FA-F3AD-4A51-8BBA-F2FD64926350}" type="parTrans" cxnId="{52F66FDF-CC0D-438E-9E88-EC8D989B5CDF}">
      <dgm:prSet/>
      <dgm:spPr/>
      <dgm:t>
        <a:bodyPr/>
        <a:lstStyle/>
        <a:p>
          <a:endParaRPr lang="en-US"/>
        </a:p>
      </dgm:t>
    </dgm:pt>
    <dgm:pt modelId="{45A26081-F128-45B1-8B33-5EEF6F4EC012}" type="sibTrans" cxnId="{52F66FDF-CC0D-438E-9E88-EC8D989B5CDF}">
      <dgm:prSet/>
      <dgm:spPr/>
      <dgm:t>
        <a:bodyPr/>
        <a:lstStyle/>
        <a:p>
          <a:endParaRPr lang="en-US"/>
        </a:p>
      </dgm:t>
    </dgm:pt>
    <dgm:pt modelId="{ECD55D10-AA64-4385-BD90-69849308E09D}" type="pres">
      <dgm:prSet presAssocID="{477B5F20-76FD-473C-99A5-C3CBCFA4E11D}" presName="diagram" presStyleCnt="0">
        <dgm:presLayoutVars>
          <dgm:dir/>
          <dgm:animLvl val="lvl"/>
          <dgm:resizeHandles val="exact"/>
        </dgm:presLayoutVars>
      </dgm:prSet>
      <dgm:spPr/>
    </dgm:pt>
    <dgm:pt modelId="{28434336-4610-491E-8F81-2CA634542C34}" type="pres">
      <dgm:prSet presAssocID="{347ADF41-809E-441D-9E3E-1D5CA1CD19A8}" presName="compNode" presStyleCnt="0"/>
      <dgm:spPr>
        <a:scene3d>
          <a:camera prst="orthographicFront"/>
          <a:lightRig rig="threePt" dir="t"/>
        </a:scene3d>
        <a:sp3d prstMaterial="matte"/>
      </dgm:spPr>
    </dgm:pt>
    <dgm:pt modelId="{920C8555-CAA7-4E8B-9D6F-368121449AED}" type="pres">
      <dgm:prSet presAssocID="{347ADF41-809E-441D-9E3E-1D5CA1CD19A8}" presName="childRect" presStyleLbl="bgAcc1" presStyleIdx="0" presStyleCnt="1" custScaleX="136529" custScaleY="62770" custLinFactNeighborX="906" custLinFactNeighborY="-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5C0DC-39F0-49C7-A86B-811F785028AC}" type="pres">
      <dgm:prSet presAssocID="{347ADF41-809E-441D-9E3E-1D5CA1CD19A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7D3A9-826F-49DA-B306-A4F44DA2DC4C}" type="pres">
      <dgm:prSet presAssocID="{347ADF41-809E-441D-9E3E-1D5CA1CD19A8}" presName="parentRect" presStyleLbl="alignNode1" presStyleIdx="0" presStyleCnt="1" custScaleX="136726" custLinFactNeighborX="1277" custLinFactNeighborY="-44782"/>
      <dgm:spPr/>
      <dgm:t>
        <a:bodyPr/>
        <a:lstStyle/>
        <a:p>
          <a:endParaRPr lang="en-US"/>
        </a:p>
      </dgm:t>
    </dgm:pt>
    <dgm:pt modelId="{16A79401-D8A8-412D-BA9D-ECDC45EFAB67}" type="pres">
      <dgm:prSet presAssocID="{347ADF41-809E-441D-9E3E-1D5CA1CD19A8}" presName="adorn" presStyleLbl="fgAccFollowNode1" presStyleIdx="0" presStyleCnt="1" custScaleX="137674" custScaleY="137025" custLinFactNeighborX="13740" custLinFactNeighborY="-46971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 prstMaterial="matte"/>
      </dgm:spPr>
    </dgm:pt>
  </dgm:ptLst>
  <dgm:cxnLst>
    <dgm:cxn modelId="{5B9CA150-E21B-4557-AB42-D8537D11672C}" srcId="{477B5F20-76FD-473C-99A5-C3CBCFA4E11D}" destId="{347ADF41-809E-441D-9E3E-1D5CA1CD19A8}" srcOrd="0" destOrd="0" parTransId="{2AA424AF-2D70-40E2-9B2C-46CABFDFEA13}" sibTransId="{82097EED-CDA0-4213-A4CA-6DEA186810B5}"/>
    <dgm:cxn modelId="{8E7B9875-0971-43B4-AC58-60EDCE7DE8A4}" type="presOf" srcId="{477B5F20-76FD-473C-99A5-C3CBCFA4E11D}" destId="{ECD55D10-AA64-4385-BD90-69849308E09D}" srcOrd="0" destOrd="0" presId="urn:microsoft.com/office/officeart/2005/8/layout/bList2#64"/>
    <dgm:cxn modelId="{52F66FDF-CC0D-438E-9E88-EC8D989B5CDF}" srcId="{347ADF41-809E-441D-9E3E-1D5CA1CD19A8}" destId="{5292BC65-E5A1-4AB4-95AB-27ADA94CB0C6}" srcOrd="0" destOrd="0" parTransId="{D326A2FA-F3AD-4A51-8BBA-F2FD64926350}" sibTransId="{45A26081-F128-45B1-8B33-5EEF6F4EC012}"/>
    <dgm:cxn modelId="{91AE5CE3-A138-4DB3-B6A3-3BB981C3DAD3}" type="presOf" srcId="{347ADF41-809E-441D-9E3E-1D5CA1CD19A8}" destId="{FE77D3A9-826F-49DA-B306-A4F44DA2DC4C}" srcOrd="1" destOrd="0" presId="urn:microsoft.com/office/officeart/2005/8/layout/bList2#64"/>
    <dgm:cxn modelId="{DB1B7BC6-1173-4CE6-9AAA-9E3B0A6F1094}" type="presOf" srcId="{347ADF41-809E-441D-9E3E-1D5CA1CD19A8}" destId="{A145C0DC-39F0-49C7-A86B-811F785028AC}" srcOrd="0" destOrd="0" presId="urn:microsoft.com/office/officeart/2005/8/layout/bList2#64"/>
    <dgm:cxn modelId="{59CDFD44-F73A-4391-AC6F-B6E757EFF77B}" type="presOf" srcId="{5292BC65-E5A1-4AB4-95AB-27ADA94CB0C6}" destId="{920C8555-CAA7-4E8B-9D6F-368121449AED}" srcOrd="0" destOrd="0" presId="urn:microsoft.com/office/officeart/2005/8/layout/bList2#64"/>
    <dgm:cxn modelId="{8BB90091-71D4-4925-9A75-EE1692899102}" type="presParOf" srcId="{ECD55D10-AA64-4385-BD90-69849308E09D}" destId="{28434336-4610-491E-8F81-2CA634542C34}" srcOrd="0" destOrd="0" presId="urn:microsoft.com/office/officeart/2005/8/layout/bList2#64"/>
    <dgm:cxn modelId="{475F4710-99FB-4BB4-B828-78B4EEA88879}" type="presParOf" srcId="{28434336-4610-491E-8F81-2CA634542C34}" destId="{920C8555-CAA7-4E8B-9D6F-368121449AED}" srcOrd="0" destOrd="0" presId="urn:microsoft.com/office/officeart/2005/8/layout/bList2#64"/>
    <dgm:cxn modelId="{7F9CD01A-0E36-4D3F-A2DA-3EFF491D1C3E}" type="presParOf" srcId="{28434336-4610-491E-8F81-2CA634542C34}" destId="{A145C0DC-39F0-49C7-A86B-811F785028AC}" srcOrd="1" destOrd="0" presId="urn:microsoft.com/office/officeart/2005/8/layout/bList2#64"/>
    <dgm:cxn modelId="{46946D71-993F-41A2-855E-C1E5938B4426}" type="presParOf" srcId="{28434336-4610-491E-8F81-2CA634542C34}" destId="{FE77D3A9-826F-49DA-B306-A4F44DA2DC4C}" srcOrd="2" destOrd="0" presId="urn:microsoft.com/office/officeart/2005/8/layout/bList2#64"/>
    <dgm:cxn modelId="{090A5D95-DAC4-4B40-8EC7-1F533FA0FEEA}" type="presParOf" srcId="{28434336-4610-491E-8F81-2CA634542C34}" destId="{16A79401-D8A8-412D-BA9D-ECDC45EFAB67}" srcOrd="3" destOrd="0" presId="urn:microsoft.com/office/officeart/2005/8/layout/bList2#6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477B5F20-76FD-473C-99A5-C3CBCFA4E11D}" type="doc">
      <dgm:prSet loTypeId="urn:microsoft.com/office/officeart/2005/8/layout/bList2#65" loCatId="list" qsTypeId="urn:microsoft.com/office/officeart/2005/8/quickstyle/simple1" qsCatId="simple" csTypeId="urn:microsoft.com/office/officeart/2005/8/colors/accent1_2" csCatId="accent1" phldr="1"/>
      <dgm:spPr/>
    </dgm:pt>
    <dgm:pt modelId="{347ADF41-809E-441D-9E3E-1D5CA1CD19A8}">
      <dgm:prSet phldrT="[Text]"/>
      <dgm:spPr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b="1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Hurricane</a:t>
          </a:r>
          <a:endParaRPr lang="en-US" b="1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gm:t>
    </dgm:pt>
    <dgm:pt modelId="{2AA424AF-2D70-40E2-9B2C-46CABFDFEA13}" type="parTrans" cxnId="{5B9CA150-E21B-4557-AB42-D8537D11672C}">
      <dgm:prSet/>
      <dgm:spPr/>
      <dgm:t>
        <a:bodyPr/>
        <a:lstStyle/>
        <a:p>
          <a:endParaRPr lang="en-US"/>
        </a:p>
      </dgm:t>
    </dgm:pt>
    <dgm:pt modelId="{82097EED-CDA0-4213-A4CA-6DEA186810B5}" type="sibTrans" cxnId="{5B9CA150-E21B-4557-AB42-D8537D11672C}">
      <dgm:prSet/>
      <dgm:spPr/>
      <dgm:t>
        <a:bodyPr/>
        <a:lstStyle/>
        <a:p>
          <a:endParaRPr lang="en-US"/>
        </a:p>
      </dgm:t>
    </dgm:pt>
    <dgm:pt modelId="{5292BC65-E5A1-4AB4-95AB-27ADA94CB0C6}">
      <dgm:prSet phldrT="[Text]"/>
      <dgm:spPr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dirty="0" smtClean="0">
              <a:latin typeface="LilyUPC" pitchFamily="34" charset="-34"/>
              <a:cs typeface="LilyUPC" pitchFamily="34" charset="-34"/>
            </a:rPr>
            <a:t>A low-pressure tropical storm that forms over warm ocean water.</a:t>
          </a:r>
          <a:endParaRPr lang="en-US" dirty="0">
            <a:latin typeface="LilyUPC" pitchFamily="34" charset="-34"/>
            <a:cs typeface="LilyUPC" pitchFamily="34" charset="-34"/>
          </a:endParaRPr>
        </a:p>
      </dgm:t>
    </dgm:pt>
    <dgm:pt modelId="{D326A2FA-F3AD-4A51-8BBA-F2FD64926350}" type="parTrans" cxnId="{52F66FDF-CC0D-438E-9E88-EC8D989B5CDF}">
      <dgm:prSet/>
      <dgm:spPr/>
      <dgm:t>
        <a:bodyPr/>
        <a:lstStyle/>
        <a:p>
          <a:endParaRPr lang="en-US"/>
        </a:p>
      </dgm:t>
    </dgm:pt>
    <dgm:pt modelId="{45A26081-F128-45B1-8B33-5EEF6F4EC012}" type="sibTrans" cxnId="{52F66FDF-CC0D-438E-9E88-EC8D989B5CDF}">
      <dgm:prSet/>
      <dgm:spPr/>
      <dgm:t>
        <a:bodyPr/>
        <a:lstStyle/>
        <a:p>
          <a:endParaRPr lang="en-US"/>
        </a:p>
      </dgm:t>
    </dgm:pt>
    <dgm:pt modelId="{ECD55D10-AA64-4385-BD90-69849308E09D}" type="pres">
      <dgm:prSet presAssocID="{477B5F20-76FD-473C-99A5-C3CBCFA4E11D}" presName="diagram" presStyleCnt="0">
        <dgm:presLayoutVars>
          <dgm:dir/>
          <dgm:animLvl val="lvl"/>
          <dgm:resizeHandles val="exact"/>
        </dgm:presLayoutVars>
      </dgm:prSet>
      <dgm:spPr/>
    </dgm:pt>
    <dgm:pt modelId="{28434336-4610-491E-8F81-2CA634542C34}" type="pres">
      <dgm:prSet presAssocID="{347ADF41-809E-441D-9E3E-1D5CA1CD19A8}" presName="compNode" presStyleCnt="0"/>
      <dgm:spPr>
        <a:scene3d>
          <a:camera prst="orthographicFront"/>
          <a:lightRig rig="threePt" dir="t"/>
        </a:scene3d>
        <a:sp3d prstMaterial="matte"/>
      </dgm:spPr>
    </dgm:pt>
    <dgm:pt modelId="{920C8555-CAA7-4E8B-9D6F-368121449AED}" type="pres">
      <dgm:prSet presAssocID="{347ADF41-809E-441D-9E3E-1D5CA1CD19A8}" presName="childRect" presStyleLbl="bgAcc1" presStyleIdx="0" presStyleCnt="1" custScaleX="136529" custScaleY="62770" custLinFactNeighborX="906" custLinFactNeighborY="-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5C0DC-39F0-49C7-A86B-811F785028AC}" type="pres">
      <dgm:prSet presAssocID="{347ADF41-809E-441D-9E3E-1D5CA1CD19A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7D3A9-826F-49DA-B306-A4F44DA2DC4C}" type="pres">
      <dgm:prSet presAssocID="{347ADF41-809E-441D-9E3E-1D5CA1CD19A8}" presName="parentRect" presStyleLbl="alignNode1" presStyleIdx="0" presStyleCnt="1" custScaleX="136726" custLinFactNeighborX="1277" custLinFactNeighborY="-44782"/>
      <dgm:spPr/>
      <dgm:t>
        <a:bodyPr/>
        <a:lstStyle/>
        <a:p>
          <a:endParaRPr lang="en-US"/>
        </a:p>
      </dgm:t>
    </dgm:pt>
    <dgm:pt modelId="{16A79401-D8A8-412D-BA9D-ECDC45EFAB67}" type="pres">
      <dgm:prSet presAssocID="{347ADF41-809E-441D-9E3E-1D5CA1CD19A8}" presName="adorn" presStyleLbl="fgAccFollowNode1" presStyleIdx="0" presStyleCnt="1" custScaleX="137674" custScaleY="137025" custLinFactNeighborX="21407" custLinFactNeighborY="-62305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 prstMaterial="matte"/>
      </dgm:spPr>
    </dgm:pt>
  </dgm:ptLst>
  <dgm:cxnLst>
    <dgm:cxn modelId="{47DA9263-44D4-44EC-BBCF-564E12015495}" type="presOf" srcId="{347ADF41-809E-441D-9E3E-1D5CA1CD19A8}" destId="{A145C0DC-39F0-49C7-A86B-811F785028AC}" srcOrd="0" destOrd="0" presId="urn:microsoft.com/office/officeart/2005/8/layout/bList2#65"/>
    <dgm:cxn modelId="{5B9CA150-E21B-4557-AB42-D8537D11672C}" srcId="{477B5F20-76FD-473C-99A5-C3CBCFA4E11D}" destId="{347ADF41-809E-441D-9E3E-1D5CA1CD19A8}" srcOrd="0" destOrd="0" parTransId="{2AA424AF-2D70-40E2-9B2C-46CABFDFEA13}" sibTransId="{82097EED-CDA0-4213-A4CA-6DEA186810B5}"/>
    <dgm:cxn modelId="{CFE1F65A-CA64-4CE7-AF5A-52169007F991}" type="presOf" srcId="{477B5F20-76FD-473C-99A5-C3CBCFA4E11D}" destId="{ECD55D10-AA64-4385-BD90-69849308E09D}" srcOrd="0" destOrd="0" presId="urn:microsoft.com/office/officeart/2005/8/layout/bList2#65"/>
    <dgm:cxn modelId="{52F66FDF-CC0D-438E-9E88-EC8D989B5CDF}" srcId="{347ADF41-809E-441D-9E3E-1D5CA1CD19A8}" destId="{5292BC65-E5A1-4AB4-95AB-27ADA94CB0C6}" srcOrd="0" destOrd="0" parTransId="{D326A2FA-F3AD-4A51-8BBA-F2FD64926350}" sibTransId="{45A26081-F128-45B1-8B33-5EEF6F4EC012}"/>
    <dgm:cxn modelId="{B00915C3-A2AD-44F3-8E61-14744246E16B}" type="presOf" srcId="{5292BC65-E5A1-4AB4-95AB-27ADA94CB0C6}" destId="{920C8555-CAA7-4E8B-9D6F-368121449AED}" srcOrd="0" destOrd="0" presId="urn:microsoft.com/office/officeart/2005/8/layout/bList2#65"/>
    <dgm:cxn modelId="{225B5429-6EF6-4E81-8F9E-840BDDC61DA3}" type="presOf" srcId="{347ADF41-809E-441D-9E3E-1D5CA1CD19A8}" destId="{FE77D3A9-826F-49DA-B306-A4F44DA2DC4C}" srcOrd="1" destOrd="0" presId="urn:microsoft.com/office/officeart/2005/8/layout/bList2#65"/>
    <dgm:cxn modelId="{2CC2B858-5CDF-4D67-B575-1DD407F96183}" type="presParOf" srcId="{ECD55D10-AA64-4385-BD90-69849308E09D}" destId="{28434336-4610-491E-8F81-2CA634542C34}" srcOrd="0" destOrd="0" presId="urn:microsoft.com/office/officeart/2005/8/layout/bList2#65"/>
    <dgm:cxn modelId="{DCC196D4-C31F-4763-B739-939942A95798}" type="presParOf" srcId="{28434336-4610-491E-8F81-2CA634542C34}" destId="{920C8555-CAA7-4E8B-9D6F-368121449AED}" srcOrd="0" destOrd="0" presId="urn:microsoft.com/office/officeart/2005/8/layout/bList2#65"/>
    <dgm:cxn modelId="{664D5FCE-4C54-465A-A087-D9F02A16D7AF}" type="presParOf" srcId="{28434336-4610-491E-8F81-2CA634542C34}" destId="{A145C0DC-39F0-49C7-A86B-811F785028AC}" srcOrd="1" destOrd="0" presId="urn:microsoft.com/office/officeart/2005/8/layout/bList2#65"/>
    <dgm:cxn modelId="{0C0F0EB6-3802-4B10-A79A-1F7D5041286C}" type="presParOf" srcId="{28434336-4610-491E-8F81-2CA634542C34}" destId="{FE77D3A9-826F-49DA-B306-A4F44DA2DC4C}" srcOrd="2" destOrd="0" presId="urn:microsoft.com/office/officeart/2005/8/layout/bList2#65"/>
    <dgm:cxn modelId="{FB2E482F-79FF-4F8F-B8A5-AA96F10DF7CA}" type="presParOf" srcId="{28434336-4610-491E-8F81-2CA634542C34}" destId="{16A79401-D8A8-412D-BA9D-ECDC45EFAB67}" srcOrd="3" destOrd="0" presId="urn:microsoft.com/office/officeart/2005/8/layout/bList2#6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7B5F20-76FD-473C-99A5-C3CBCFA4E11D}" type="doc">
      <dgm:prSet loTypeId="urn:microsoft.com/office/officeart/2005/8/layout/bList2#39" loCatId="list" qsTypeId="urn:microsoft.com/office/officeart/2005/8/quickstyle/simple1" qsCatId="simple" csTypeId="urn:microsoft.com/office/officeart/2005/8/colors/accent1_2" csCatId="accent1" phldr="1"/>
      <dgm:spPr/>
    </dgm:pt>
    <dgm:pt modelId="{347ADF41-809E-441D-9E3E-1D5CA1CD19A8}">
      <dgm:prSet phldrT="[Text]"/>
      <dgm:spPr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b="1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Stratosphere</a:t>
          </a:r>
          <a:endParaRPr lang="en-US" b="1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gm:t>
    </dgm:pt>
    <dgm:pt modelId="{2AA424AF-2D70-40E2-9B2C-46CABFDFEA13}" type="parTrans" cxnId="{5B9CA150-E21B-4557-AB42-D8537D11672C}">
      <dgm:prSet/>
      <dgm:spPr/>
      <dgm:t>
        <a:bodyPr/>
        <a:lstStyle/>
        <a:p>
          <a:endParaRPr lang="en-US"/>
        </a:p>
      </dgm:t>
    </dgm:pt>
    <dgm:pt modelId="{82097EED-CDA0-4213-A4CA-6DEA186810B5}" type="sibTrans" cxnId="{5B9CA150-E21B-4557-AB42-D8537D11672C}">
      <dgm:prSet/>
      <dgm:spPr/>
      <dgm:t>
        <a:bodyPr/>
        <a:lstStyle/>
        <a:p>
          <a:endParaRPr lang="en-US"/>
        </a:p>
      </dgm:t>
    </dgm:pt>
    <dgm:pt modelId="{5292BC65-E5A1-4AB4-95AB-27ADA94CB0C6}">
      <dgm:prSet phldrT="[Text]"/>
      <dgm:spPr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dirty="0" smtClean="0">
              <a:latin typeface="LilyUPC" pitchFamily="34" charset="-34"/>
              <a:cs typeface="LilyUPC" pitchFamily="34" charset="-34"/>
            </a:rPr>
            <a:t>The layer of the atmosphere that contains ozone.</a:t>
          </a:r>
          <a:endParaRPr lang="en-US" dirty="0">
            <a:latin typeface="LilyUPC" pitchFamily="34" charset="-34"/>
            <a:cs typeface="LilyUPC" pitchFamily="34" charset="-34"/>
          </a:endParaRPr>
        </a:p>
      </dgm:t>
    </dgm:pt>
    <dgm:pt modelId="{D326A2FA-F3AD-4A51-8BBA-F2FD64926350}" type="parTrans" cxnId="{52F66FDF-CC0D-438E-9E88-EC8D989B5CDF}">
      <dgm:prSet/>
      <dgm:spPr/>
      <dgm:t>
        <a:bodyPr/>
        <a:lstStyle/>
        <a:p>
          <a:endParaRPr lang="en-US"/>
        </a:p>
      </dgm:t>
    </dgm:pt>
    <dgm:pt modelId="{45A26081-F128-45B1-8B33-5EEF6F4EC012}" type="sibTrans" cxnId="{52F66FDF-CC0D-438E-9E88-EC8D989B5CDF}">
      <dgm:prSet/>
      <dgm:spPr/>
      <dgm:t>
        <a:bodyPr/>
        <a:lstStyle/>
        <a:p>
          <a:endParaRPr lang="en-US"/>
        </a:p>
      </dgm:t>
    </dgm:pt>
    <dgm:pt modelId="{ECD55D10-AA64-4385-BD90-69849308E09D}" type="pres">
      <dgm:prSet presAssocID="{477B5F20-76FD-473C-99A5-C3CBCFA4E11D}" presName="diagram" presStyleCnt="0">
        <dgm:presLayoutVars>
          <dgm:dir/>
          <dgm:animLvl val="lvl"/>
          <dgm:resizeHandles val="exact"/>
        </dgm:presLayoutVars>
      </dgm:prSet>
      <dgm:spPr/>
    </dgm:pt>
    <dgm:pt modelId="{28434336-4610-491E-8F81-2CA634542C34}" type="pres">
      <dgm:prSet presAssocID="{347ADF41-809E-441D-9E3E-1D5CA1CD19A8}" presName="compNode" presStyleCnt="0"/>
      <dgm:spPr>
        <a:scene3d>
          <a:camera prst="orthographicFront"/>
          <a:lightRig rig="threePt" dir="t"/>
        </a:scene3d>
        <a:sp3d prstMaterial="matte"/>
      </dgm:spPr>
    </dgm:pt>
    <dgm:pt modelId="{920C8555-CAA7-4E8B-9D6F-368121449AED}" type="pres">
      <dgm:prSet presAssocID="{347ADF41-809E-441D-9E3E-1D5CA1CD19A8}" presName="childRect" presStyleLbl="bgAcc1" presStyleIdx="0" presStyleCnt="1" custScaleX="136529" custScaleY="62770" custLinFactNeighborX="906" custLinFactNeighborY="-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5C0DC-39F0-49C7-A86B-811F785028AC}" type="pres">
      <dgm:prSet presAssocID="{347ADF41-809E-441D-9E3E-1D5CA1CD19A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7D3A9-826F-49DA-B306-A4F44DA2DC4C}" type="pres">
      <dgm:prSet presAssocID="{347ADF41-809E-441D-9E3E-1D5CA1CD19A8}" presName="parentRect" presStyleLbl="alignNode1" presStyleIdx="0" presStyleCnt="1" custScaleX="136726" custLinFactNeighborX="1277" custLinFactNeighborY="-44782"/>
      <dgm:spPr/>
      <dgm:t>
        <a:bodyPr/>
        <a:lstStyle/>
        <a:p>
          <a:endParaRPr lang="en-US"/>
        </a:p>
      </dgm:t>
    </dgm:pt>
    <dgm:pt modelId="{16A79401-D8A8-412D-BA9D-ECDC45EFAB67}" type="pres">
      <dgm:prSet presAssocID="{347ADF41-809E-441D-9E3E-1D5CA1CD19A8}" presName="adorn" presStyleLbl="fgAccFollowNode1" presStyleIdx="0" presStyleCnt="1" custScaleX="137674" custScaleY="137025" custLinFactNeighborX="21407" custLinFactNeighborY="-62305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 prstMaterial="matte"/>
      </dgm:spPr>
    </dgm:pt>
  </dgm:ptLst>
  <dgm:cxnLst>
    <dgm:cxn modelId="{52F66FDF-CC0D-438E-9E88-EC8D989B5CDF}" srcId="{347ADF41-809E-441D-9E3E-1D5CA1CD19A8}" destId="{5292BC65-E5A1-4AB4-95AB-27ADA94CB0C6}" srcOrd="0" destOrd="0" parTransId="{D326A2FA-F3AD-4A51-8BBA-F2FD64926350}" sibTransId="{45A26081-F128-45B1-8B33-5EEF6F4EC012}"/>
    <dgm:cxn modelId="{2F2CBDBA-C921-4769-A877-2CF91A480BB4}" type="presOf" srcId="{5292BC65-E5A1-4AB4-95AB-27ADA94CB0C6}" destId="{920C8555-CAA7-4E8B-9D6F-368121449AED}" srcOrd="0" destOrd="0" presId="urn:microsoft.com/office/officeart/2005/8/layout/bList2#39"/>
    <dgm:cxn modelId="{5B9CA150-E21B-4557-AB42-D8537D11672C}" srcId="{477B5F20-76FD-473C-99A5-C3CBCFA4E11D}" destId="{347ADF41-809E-441D-9E3E-1D5CA1CD19A8}" srcOrd="0" destOrd="0" parTransId="{2AA424AF-2D70-40E2-9B2C-46CABFDFEA13}" sibTransId="{82097EED-CDA0-4213-A4CA-6DEA186810B5}"/>
    <dgm:cxn modelId="{F64F7C1F-EA2B-4F41-8A58-1877DEB6CF3F}" type="presOf" srcId="{347ADF41-809E-441D-9E3E-1D5CA1CD19A8}" destId="{FE77D3A9-826F-49DA-B306-A4F44DA2DC4C}" srcOrd="1" destOrd="0" presId="urn:microsoft.com/office/officeart/2005/8/layout/bList2#39"/>
    <dgm:cxn modelId="{A8696753-4B0C-40BB-BC63-03BEE8B1D882}" type="presOf" srcId="{477B5F20-76FD-473C-99A5-C3CBCFA4E11D}" destId="{ECD55D10-AA64-4385-BD90-69849308E09D}" srcOrd="0" destOrd="0" presId="urn:microsoft.com/office/officeart/2005/8/layout/bList2#39"/>
    <dgm:cxn modelId="{D18AC219-23E6-471A-95C3-F6417FCD99EE}" type="presOf" srcId="{347ADF41-809E-441D-9E3E-1D5CA1CD19A8}" destId="{A145C0DC-39F0-49C7-A86B-811F785028AC}" srcOrd="0" destOrd="0" presId="urn:microsoft.com/office/officeart/2005/8/layout/bList2#39"/>
    <dgm:cxn modelId="{48BC8929-73D5-441D-8053-EC23FE859AC4}" type="presParOf" srcId="{ECD55D10-AA64-4385-BD90-69849308E09D}" destId="{28434336-4610-491E-8F81-2CA634542C34}" srcOrd="0" destOrd="0" presId="urn:microsoft.com/office/officeart/2005/8/layout/bList2#39"/>
    <dgm:cxn modelId="{FD6FF8D4-8DAA-49CF-87A1-FF5CA6A8EBED}" type="presParOf" srcId="{28434336-4610-491E-8F81-2CA634542C34}" destId="{920C8555-CAA7-4E8B-9D6F-368121449AED}" srcOrd="0" destOrd="0" presId="urn:microsoft.com/office/officeart/2005/8/layout/bList2#39"/>
    <dgm:cxn modelId="{9460229B-ADA7-43DE-88B2-760F21E71060}" type="presParOf" srcId="{28434336-4610-491E-8F81-2CA634542C34}" destId="{A145C0DC-39F0-49C7-A86B-811F785028AC}" srcOrd="1" destOrd="0" presId="urn:microsoft.com/office/officeart/2005/8/layout/bList2#39"/>
    <dgm:cxn modelId="{9AA33955-956C-4CA1-8B5E-D8A71FFCEC73}" type="presParOf" srcId="{28434336-4610-491E-8F81-2CA634542C34}" destId="{FE77D3A9-826F-49DA-B306-A4F44DA2DC4C}" srcOrd="2" destOrd="0" presId="urn:microsoft.com/office/officeart/2005/8/layout/bList2#39"/>
    <dgm:cxn modelId="{E2B4C9DA-1926-4A87-8B99-B5AC9AD7D3C7}" type="presParOf" srcId="{28434336-4610-491E-8F81-2CA634542C34}" destId="{16A79401-D8A8-412D-BA9D-ECDC45EFAB67}" srcOrd="3" destOrd="0" presId="urn:microsoft.com/office/officeart/2005/8/layout/bList2#39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477B5F20-76FD-473C-99A5-C3CBCFA4E11D}" type="doc">
      <dgm:prSet loTypeId="urn:microsoft.com/office/officeart/2005/8/layout/bList2#66" loCatId="list" qsTypeId="urn:microsoft.com/office/officeart/2005/8/quickstyle/simple1" qsCatId="simple" csTypeId="urn:microsoft.com/office/officeart/2005/8/colors/accent1_2" csCatId="accent1" phldr="1"/>
      <dgm:spPr/>
    </dgm:pt>
    <dgm:pt modelId="{347ADF41-809E-441D-9E3E-1D5CA1CD19A8}">
      <dgm:prSet phldrT="[Text]"/>
      <dgm:spPr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b="1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Anemometer</a:t>
          </a:r>
          <a:endParaRPr lang="en-US" b="1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gm:t>
    </dgm:pt>
    <dgm:pt modelId="{2AA424AF-2D70-40E2-9B2C-46CABFDFEA13}" type="parTrans" cxnId="{5B9CA150-E21B-4557-AB42-D8537D11672C}">
      <dgm:prSet/>
      <dgm:spPr/>
      <dgm:t>
        <a:bodyPr/>
        <a:lstStyle/>
        <a:p>
          <a:endParaRPr lang="en-US"/>
        </a:p>
      </dgm:t>
    </dgm:pt>
    <dgm:pt modelId="{82097EED-CDA0-4213-A4CA-6DEA186810B5}" type="sibTrans" cxnId="{5B9CA150-E21B-4557-AB42-D8537D11672C}">
      <dgm:prSet/>
      <dgm:spPr/>
      <dgm:t>
        <a:bodyPr/>
        <a:lstStyle/>
        <a:p>
          <a:endParaRPr lang="en-US"/>
        </a:p>
      </dgm:t>
    </dgm:pt>
    <dgm:pt modelId="{5292BC65-E5A1-4AB4-95AB-27ADA94CB0C6}">
      <dgm:prSet phldrT="[Text]"/>
      <dgm:spPr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dirty="0" smtClean="0">
              <a:latin typeface="LilyUPC" pitchFamily="34" charset="-34"/>
              <a:cs typeface="LilyUPC" pitchFamily="34" charset="-34"/>
            </a:rPr>
            <a:t>A tool used to measure wind speed in miles per hour.</a:t>
          </a:r>
          <a:endParaRPr lang="en-US" dirty="0">
            <a:latin typeface="LilyUPC" pitchFamily="34" charset="-34"/>
            <a:cs typeface="LilyUPC" pitchFamily="34" charset="-34"/>
          </a:endParaRPr>
        </a:p>
      </dgm:t>
    </dgm:pt>
    <dgm:pt modelId="{D326A2FA-F3AD-4A51-8BBA-F2FD64926350}" type="parTrans" cxnId="{52F66FDF-CC0D-438E-9E88-EC8D989B5CDF}">
      <dgm:prSet/>
      <dgm:spPr/>
      <dgm:t>
        <a:bodyPr/>
        <a:lstStyle/>
        <a:p>
          <a:endParaRPr lang="en-US"/>
        </a:p>
      </dgm:t>
    </dgm:pt>
    <dgm:pt modelId="{45A26081-F128-45B1-8B33-5EEF6F4EC012}" type="sibTrans" cxnId="{52F66FDF-CC0D-438E-9E88-EC8D989B5CDF}">
      <dgm:prSet/>
      <dgm:spPr/>
      <dgm:t>
        <a:bodyPr/>
        <a:lstStyle/>
        <a:p>
          <a:endParaRPr lang="en-US"/>
        </a:p>
      </dgm:t>
    </dgm:pt>
    <dgm:pt modelId="{ECD55D10-AA64-4385-BD90-69849308E09D}" type="pres">
      <dgm:prSet presAssocID="{477B5F20-76FD-473C-99A5-C3CBCFA4E11D}" presName="diagram" presStyleCnt="0">
        <dgm:presLayoutVars>
          <dgm:dir/>
          <dgm:animLvl val="lvl"/>
          <dgm:resizeHandles val="exact"/>
        </dgm:presLayoutVars>
      </dgm:prSet>
      <dgm:spPr/>
    </dgm:pt>
    <dgm:pt modelId="{28434336-4610-491E-8F81-2CA634542C34}" type="pres">
      <dgm:prSet presAssocID="{347ADF41-809E-441D-9E3E-1D5CA1CD19A8}" presName="compNode" presStyleCnt="0"/>
      <dgm:spPr>
        <a:scene3d>
          <a:camera prst="orthographicFront"/>
          <a:lightRig rig="threePt" dir="t"/>
        </a:scene3d>
        <a:sp3d prstMaterial="matte"/>
      </dgm:spPr>
    </dgm:pt>
    <dgm:pt modelId="{920C8555-CAA7-4E8B-9D6F-368121449AED}" type="pres">
      <dgm:prSet presAssocID="{347ADF41-809E-441D-9E3E-1D5CA1CD19A8}" presName="childRect" presStyleLbl="bgAcc1" presStyleIdx="0" presStyleCnt="1" custScaleX="136529" custScaleY="62770" custLinFactNeighborX="906" custLinFactNeighborY="-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5C0DC-39F0-49C7-A86B-811F785028AC}" type="pres">
      <dgm:prSet presAssocID="{347ADF41-809E-441D-9E3E-1D5CA1CD19A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7D3A9-826F-49DA-B306-A4F44DA2DC4C}" type="pres">
      <dgm:prSet presAssocID="{347ADF41-809E-441D-9E3E-1D5CA1CD19A8}" presName="parentRect" presStyleLbl="alignNode1" presStyleIdx="0" presStyleCnt="1" custScaleX="136726" custLinFactNeighborX="1277" custLinFactNeighborY="-44782"/>
      <dgm:spPr/>
      <dgm:t>
        <a:bodyPr/>
        <a:lstStyle/>
        <a:p>
          <a:endParaRPr lang="en-US"/>
        </a:p>
      </dgm:t>
    </dgm:pt>
    <dgm:pt modelId="{16A79401-D8A8-412D-BA9D-ECDC45EFAB67}" type="pres">
      <dgm:prSet presAssocID="{347ADF41-809E-441D-9E3E-1D5CA1CD19A8}" presName="adorn" presStyleLbl="fgAccFollowNode1" presStyleIdx="0" presStyleCnt="1" custScaleX="137674" custScaleY="137025" custLinFactNeighborX="21407" custLinFactNeighborY="-62305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 prstMaterial="matte"/>
      </dgm:spPr>
    </dgm:pt>
  </dgm:ptLst>
  <dgm:cxnLst>
    <dgm:cxn modelId="{5B9CA150-E21B-4557-AB42-D8537D11672C}" srcId="{477B5F20-76FD-473C-99A5-C3CBCFA4E11D}" destId="{347ADF41-809E-441D-9E3E-1D5CA1CD19A8}" srcOrd="0" destOrd="0" parTransId="{2AA424AF-2D70-40E2-9B2C-46CABFDFEA13}" sibTransId="{82097EED-CDA0-4213-A4CA-6DEA186810B5}"/>
    <dgm:cxn modelId="{3F73D36E-ACD2-4226-8593-EEF6A067EA47}" type="presOf" srcId="{5292BC65-E5A1-4AB4-95AB-27ADA94CB0C6}" destId="{920C8555-CAA7-4E8B-9D6F-368121449AED}" srcOrd="0" destOrd="0" presId="urn:microsoft.com/office/officeart/2005/8/layout/bList2#66"/>
    <dgm:cxn modelId="{52F66FDF-CC0D-438E-9E88-EC8D989B5CDF}" srcId="{347ADF41-809E-441D-9E3E-1D5CA1CD19A8}" destId="{5292BC65-E5A1-4AB4-95AB-27ADA94CB0C6}" srcOrd="0" destOrd="0" parTransId="{D326A2FA-F3AD-4A51-8BBA-F2FD64926350}" sibTransId="{45A26081-F128-45B1-8B33-5EEF6F4EC012}"/>
    <dgm:cxn modelId="{97BF2F2D-DF81-40C9-A094-BDF27B092908}" type="presOf" srcId="{347ADF41-809E-441D-9E3E-1D5CA1CD19A8}" destId="{A145C0DC-39F0-49C7-A86B-811F785028AC}" srcOrd="0" destOrd="0" presId="urn:microsoft.com/office/officeart/2005/8/layout/bList2#66"/>
    <dgm:cxn modelId="{EFBC1E22-21ED-4413-8D1D-6C0EBCC3725D}" type="presOf" srcId="{347ADF41-809E-441D-9E3E-1D5CA1CD19A8}" destId="{FE77D3A9-826F-49DA-B306-A4F44DA2DC4C}" srcOrd="1" destOrd="0" presId="urn:microsoft.com/office/officeart/2005/8/layout/bList2#66"/>
    <dgm:cxn modelId="{E5E3AE7D-6EA8-450D-BC49-725A65B187B8}" type="presOf" srcId="{477B5F20-76FD-473C-99A5-C3CBCFA4E11D}" destId="{ECD55D10-AA64-4385-BD90-69849308E09D}" srcOrd="0" destOrd="0" presId="urn:microsoft.com/office/officeart/2005/8/layout/bList2#66"/>
    <dgm:cxn modelId="{3F8C6175-27F5-4E3E-BD95-93D200AC7FFE}" type="presParOf" srcId="{ECD55D10-AA64-4385-BD90-69849308E09D}" destId="{28434336-4610-491E-8F81-2CA634542C34}" srcOrd="0" destOrd="0" presId="urn:microsoft.com/office/officeart/2005/8/layout/bList2#66"/>
    <dgm:cxn modelId="{8878333B-0E00-429D-AA63-DD643D24CB5F}" type="presParOf" srcId="{28434336-4610-491E-8F81-2CA634542C34}" destId="{920C8555-CAA7-4E8B-9D6F-368121449AED}" srcOrd="0" destOrd="0" presId="urn:microsoft.com/office/officeart/2005/8/layout/bList2#66"/>
    <dgm:cxn modelId="{232D4783-4879-4E93-AD7C-3C0C2D312359}" type="presParOf" srcId="{28434336-4610-491E-8F81-2CA634542C34}" destId="{A145C0DC-39F0-49C7-A86B-811F785028AC}" srcOrd="1" destOrd="0" presId="urn:microsoft.com/office/officeart/2005/8/layout/bList2#66"/>
    <dgm:cxn modelId="{41043CC3-9B7B-4C11-9E3E-D40F0B2190E2}" type="presParOf" srcId="{28434336-4610-491E-8F81-2CA634542C34}" destId="{FE77D3A9-826F-49DA-B306-A4F44DA2DC4C}" srcOrd="2" destOrd="0" presId="urn:microsoft.com/office/officeart/2005/8/layout/bList2#66"/>
    <dgm:cxn modelId="{0C6D40D1-02EA-4957-AB5E-4AE64DB59D2D}" type="presParOf" srcId="{28434336-4610-491E-8F81-2CA634542C34}" destId="{16A79401-D8A8-412D-BA9D-ECDC45EFAB67}" srcOrd="3" destOrd="0" presId="urn:microsoft.com/office/officeart/2005/8/layout/bList2#6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477B5F20-76FD-473C-99A5-C3CBCFA4E11D}" type="doc">
      <dgm:prSet loTypeId="urn:microsoft.com/office/officeart/2005/8/layout/bList2#67" loCatId="list" qsTypeId="urn:microsoft.com/office/officeart/2005/8/quickstyle/simple1" qsCatId="simple" csTypeId="urn:microsoft.com/office/officeart/2005/8/colors/accent1_2" csCatId="accent1" phldr="1"/>
      <dgm:spPr/>
    </dgm:pt>
    <dgm:pt modelId="{347ADF41-809E-441D-9E3E-1D5CA1CD19A8}">
      <dgm:prSet phldrT="[Text]"/>
      <dgm:spPr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b="1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Sling </a:t>
          </a:r>
          <a:r>
            <a:rPr lang="en-US" b="1" cap="none" spc="0" baseline="0" dirty="0" err="1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Psychometer</a:t>
          </a:r>
          <a:endParaRPr lang="en-US" b="1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gm:t>
    </dgm:pt>
    <dgm:pt modelId="{2AA424AF-2D70-40E2-9B2C-46CABFDFEA13}" type="parTrans" cxnId="{5B9CA150-E21B-4557-AB42-D8537D11672C}">
      <dgm:prSet/>
      <dgm:spPr/>
      <dgm:t>
        <a:bodyPr/>
        <a:lstStyle/>
        <a:p>
          <a:endParaRPr lang="en-US"/>
        </a:p>
      </dgm:t>
    </dgm:pt>
    <dgm:pt modelId="{82097EED-CDA0-4213-A4CA-6DEA186810B5}" type="sibTrans" cxnId="{5B9CA150-E21B-4557-AB42-D8537D11672C}">
      <dgm:prSet/>
      <dgm:spPr/>
      <dgm:t>
        <a:bodyPr/>
        <a:lstStyle/>
        <a:p>
          <a:endParaRPr lang="en-US"/>
        </a:p>
      </dgm:t>
    </dgm:pt>
    <dgm:pt modelId="{5292BC65-E5A1-4AB4-95AB-27ADA94CB0C6}">
      <dgm:prSet phldrT="[Text]"/>
      <dgm:spPr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dirty="0" smtClean="0">
              <a:latin typeface="LilyUPC" pitchFamily="34" charset="-34"/>
              <a:cs typeface="LilyUPC" pitchFamily="34" charset="-34"/>
            </a:rPr>
            <a:t>A 2-thermometer instrument used to measure relative humidity.</a:t>
          </a:r>
          <a:endParaRPr lang="en-US" dirty="0">
            <a:latin typeface="LilyUPC" pitchFamily="34" charset="-34"/>
            <a:cs typeface="LilyUPC" pitchFamily="34" charset="-34"/>
          </a:endParaRPr>
        </a:p>
      </dgm:t>
    </dgm:pt>
    <dgm:pt modelId="{D326A2FA-F3AD-4A51-8BBA-F2FD64926350}" type="parTrans" cxnId="{52F66FDF-CC0D-438E-9E88-EC8D989B5CDF}">
      <dgm:prSet/>
      <dgm:spPr/>
      <dgm:t>
        <a:bodyPr/>
        <a:lstStyle/>
        <a:p>
          <a:endParaRPr lang="en-US"/>
        </a:p>
      </dgm:t>
    </dgm:pt>
    <dgm:pt modelId="{45A26081-F128-45B1-8B33-5EEF6F4EC012}" type="sibTrans" cxnId="{52F66FDF-CC0D-438E-9E88-EC8D989B5CDF}">
      <dgm:prSet/>
      <dgm:spPr/>
      <dgm:t>
        <a:bodyPr/>
        <a:lstStyle/>
        <a:p>
          <a:endParaRPr lang="en-US"/>
        </a:p>
      </dgm:t>
    </dgm:pt>
    <dgm:pt modelId="{ECD55D10-AA64-4385-BD90-69849308E09D}" type="pres">
      <dgm:prSet presAssocID="{477B5F20-76FD-473C-99A5-C3CBCFA4E11D}" presName="diagram" presStyleCnt="0">
        <dgm:presLayoutVars>
          <dgm:dir/>
          <dgm:animLvl val="lvl"/>
          <dgm:resizeHandles val="exact"/>
        </dgm:presLayoutVars>
      </dgm:prSet>
      <dgm:spPr/>
    </dgm:pt>
    <dgm:pt modelId="{28434336-4610-491E-8F81-2CA634542C34}" type="pres">
      <dgm:prSet presAssocID="{347ADF41-809E-441D-9E3E-1D5CA1CD19A8}" presName="compNode" presStyleCnt="0"/>
      <dgm:spPr>
        <a:scene3d>
          <a:camera prst="orthographicFront"/>
          <a:lightRig rig="threePt" dir="t"/>
        </a:scene3d>
        <a:sp3d prstMaterial="matte"/>
      </dgm:spPr>
    </dgm:pt>
    <dgm:pt modelId="{920C8555-CAA7-4E8B-9D6F-368121449AED}" type="pres">
      <dgm:prSet presAssocID="{347ADF41-809E-441D-9E3E-1D5CA1CD19A8}" presName="childRect" presStyleLbl="bgAcc1" presStyleIdx="0" presStyleCnt="1" custScaleX="136529" custScaleY="62770" custLinFactNeighborX="906" custLinFactNeighborY="-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5C0DC-39F0-49C7-A86B-811F785028AC}" type="pres">
      <dgm:prSet presAssocID="{347ADF41-809E-441D-9E3E-1D5CA1CD19A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7D3A9-826F-49DA-B306-A4F44DA2DC4C}" type="pres">
      <dgm:prSet presAssocID="{347ADF41-809E-441D-9E3E-1D5CA1CD19A8}" presName="parentRect" presStyleLbl="alignNode1" presStyleIdx="0" presStyleCnt="1" custScaleX="136726" custLinFactNeighborX="1277" custLinFactNeighborY="-44782"/>
      <dgm:spPr/>
      <dgm:t>
        <a:bodyPr/>
        <a:lstStyle/>
        <a:p>
          <a:endParaRPr lang="en-US"/>
        </a:p>
      </dgm:t>
    </dgm:pt>
    <dgm:pt modelId="{16A79401-D8A8-412D-BA9D-ECDC45EFAB67}" type="pres">
      <dgm:prSet presAssocID="{347ADF41-809E-441D-9E3E-1D5CA1CD19A8}" presName="adorn" presStyleLbl="fgAccFollowNode1" presStyleIdx="0" presStyleCnt="1" custScaleX="137674" custScaleY="137025" custLinFactNeighborX="21407" custLinFactNeighborY="-62305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 prstMaterial="matte"/>
      </dgm:spPr>
    </dgm:pt>
  </dgm:ptLst>
  <dgm:cxnLst>
    <dgm:cxn modelId="{5B9CA150-E21B-4557-AB42-D8537D11672C}" srcId="{477B5F20-76FD-473C-99A5-C3CBCFA4E11D}" destId="{347ADF41-809E-441D-9E3E-1D5CA1CD19A8}" srcOrd="0" destOrd="0" parTransId="{2AA424AF-2D70-40E2-9B2C-46CABFDFEA13}" sibTransId="{82097EED-CDA0-4213-A4CA-6DEA186810B5}"/>
    <dgm:cxn modelId="{52F66FDF-CC0D-438E-9E88-EC8D989B5CDF}" srcId="{347ADF41-809E-441D-9E3E-1D5CA1CD19A8}" destId="{5292BC65-E5A1-4AB4-95AB-27ADA94CB0C6}" srcOrd="0" destOrd="0" parTransId="{D326A2FA-F3AD-4A51-8BBA-F2FD64926350}" sibTransId="{45A26081-F128-45B1-8B33-5EEF6F4EC012}"/>
    <dgm:cxn modelId="{EB0CE9CC-93CD-4D00-B0AD-82E245C025C5}" type="presOf" srcId="{347ADF41-809E-441D-9E3E-1D5CA1CD19A8}" destId="{FE77D3A9-826F-49DA-B306-A4F44DA2DC4C}" srcOrd="1" destOrd="0" presId="urn:microsoft.com/office/officeart/2005/8/layout/bList2#67"/>
    <dgm:cxn modelId="{6A044170-E946-45C1-B5A2-CB4588DFF938}" type="presOf" srcId="{477B5F20-76FD-473C-99A5-C3CBCFA4E11D}" destId="{ECD55D10-AA64-4385-BD90-69849308E09D}" srcOrd="0" destOrd="0" presId="urn:microsoft.com/office/officeart/2005/8/layout/bList2#67"/>
    <dgm:cxn modelId="{F9E61F44-B4D6-4F09-AB1C-6EB69E7F8C40}" type="presOf" srcId="{347ADF41-809E-441D-9E3E-1D5CA1CD19A8}" destId="{A145C0DC-39F0-49C7-A86B-811F785028AC}" srcOrd="0" destOrd="0" presId="urn:microsoft.com/office/officeart/2005/8/layout/bList2#67"/>
    <dgm:cxn modelId="{F619A157-9B77-4DE9-A0E2-DBB60B0FE10D}" type="presOf" srcId="{5292BC65-E5A1-4AB4-95AB-27ADA94CB0C6}" destId="{920C8555-CAA7-4E8B-9D6F-368121449AED}" srcOrd="0" destOrd="0" presId="urn:microsoft.com/office/officeart/2005/8/layout/bList2#67"/>
    <dgm:cxn modelId="{A6DBE002-C351-4DA6-A0C0-AE89DA4B54A1}" type="presParOf" srcId="{ECD55D10-AA64-4385-BD90-69849308E09D}" destId="{28434336-4610-491E-8F81-2CA634542C34}" srcOrd="0" destOrd="0" presId="urn:microsoft.com/office/officeart/2005/8/layout/bList2#67"/>
    <dgm:cxn modelId="{B7105D73-085C-4B37-8EB1-8AF462B8C355}" type="presParOf" srcId="{28434336-4610-491E-8F81-2CA634542C34}" destId="{920C8555-CAA7-4E8B-9D6F-368121449AED}" srcOrd="0" destOrd="0" presId="urn:microsoft.com/office/officeart/2005/8/layout/bList2#67"/>
    <dgm:cxn modelId="{D32CEB37-3B37-4C0A-8C42-B2B1649C770E}" type="presParOf" srcId="{28434336-4610-491E-8F81-2CA634542C34}" destId="{A145C0DC-39F0-49C7-A86B-811F785028AC}" srcOrd="1" destOrd="0" presId="urn:microsoft.com/office/officeart/2005/8/layout/bList2#67"/>
    <dgm:cxn modelId="{5FD5F058-21B7-40FF-A912-BA4920F38D62}" type="presParOf" srcId="{28434336-4610-491E-8F81-2CA634542C34}" destId="{FE77D3A9-826F-49DA-B306-A4F44DA2DC4C}" srcOrd="2" destOrd="0" presId="urn:microsoft.com/office/officeart/2005/8/layout/bList2#67"/>
    <dgm:cxn modelId="{2ED23A5E-7AB5-4170-AEFB-7E9DED2641E6}" type="presParOf" srcId="{28434336-4610-491E-8F81-2CA634542C34}" destId="{16A79401-D8A8-412D-BA9D-ECDC45EFAB67}" srcOrd="3" destOrd="0" presId="urn:microsoft.com/office/officeart/2005/8/layout/bList2#67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477B5F20-76FD-473C-99A5-C3CBCFA4E11D}" type="doc">
      <dgm:prSet loTypeId="urn:microsoft.com/office/officeart/2005/8/layout/bList2#68" loCatId="list" qsTypeId="urn:microsoft.com/office/officeart/2005/8/quickstyle/simple1" qsCatId="simple" csTypeId="urn:microsoft.com/office/officeart/2005/8/colors/accent1_2" csCatId="accent1" phldr="1"/>
      <dgm:spPr/>
    </dgm:pt>
    <dgm:pt modelId="{347ADF41-809E-441D-9E3E-1D5CA1CD19A8}">
      <dgm:prSet phldrT="[Text]"/>
      <dgm:spPr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b="1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Wind Vane</a:t>
          </a:r>
          <a:endParaRPr lang="en-US" b="1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gm:t>
    </dgm:pt>
    <dgm:pt modelId="{2AA424AF-2D70-40E2-9B2C-46CABFDFEA13}" type="parTrans" cxnId="{5B9CA150-E21B-4557-AB42-D8537D11672C}">
      <dgm:prSet/>
      <dgm:spPr/>
      <dgm:t>
        <a:bodyPr/>
        <a:lstStyle/>
        <a:p>
          <a:endParaRPr lang="en-US"/>
        </a:p>
      </dgm:t>
    </dgm:pt>
    <dgm:pt modelId="{82097EED-CDA0-4213-A4CA-6DEA186810B5}" type="sibTrans" cxnId="{5B9CA150-E21B-4557-AB42-D8537D11672C}">
      <dgm:prSet/>
      <dgm:spPr/>
      <dgm:t>
        <a:bodyPr/>
        <a:lstStyle/>
        <a:p>
          <a:endParaRPr lang="en-US"/>
        </a:p>
      </dgm:t>
    </dgm:pt>
    <dgm:pt modelId="{5292BC65-E5A1-4AB4-95AB-27ADA94CB0C6}">
      <dgm:prSet phldrT="[Text]"/>
      <dgm:spPr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dirty="0" smtClean="0">
              <a:latin typeface="LilyUPC" pitchFamily="34" charset="-34"/>
              <a:cs typeface="LilyUPC" pitchFamily="34" charset="-34"/>
            </a:rPr>
            <a:t>A tool used to measure wind direction.</a:t>
          </a:r>
          <a:endParaRPr lang="en-US" dirty="0">
            <a:latin typeface="LilyUPC" pitchFamily="34" charset="-34"/>
            <a:cs typeface="LilyUPC" pitchFamily="34" charset="-34"/>
          </a:endParaRPr>
        </a:p>
      </dgm:t>
    </dgm:pt>
    <dgm:pt modelId="{D326A2FA-F3AD-4A51-8BBA-F2FD64926350}" type="parTrans" cxnId="{52F66FDF-CC0D-438E-9E88-EC8D989B5CDF}">
      <dgm:prSet/>
      <dgm:spPr/>
      <dgm:t>
        <a:bodyPr/>
        <a:lstStyle/>
        <a:p>
          <a:endParaRPr lang="en-US"/>
        </a:p>
      </dgm:t>
    </dgm:pt>
    <dgm:pt modelId="{45A26081-F128-45B1-8B33-5EEF6F4EC012}" type="sibTrans" cxnId="{52F66FDF-CC0D-438E-9E88-EC8D989B5CDF}">
      <dgm:prSet/>
      <dgm:spPr/>
      <dgm:t>
        <a:bodyPr/>
        <a:lstStyle/>
        <a:p>
          <a:endParaRPr lang="en-US"/>
        </a:p>
      </dgm:t>
    </dgm:pt>
    <dgm:pt modelId="{ECD55D10-AA64-4385-BD90-69849308E09D}" type="pres">
      <dgm:prSet presAssocID="{477B5F20-76FD-473C-99A5-C3CBCFA4E11D}" presName="diagram" presStyleCnt="0">
        <dgm:presLayoutVars>
          <dgm:dir/>
          <dgm:animLvl val="lvl"/>
          <dgm:resizeHandles val="exact"/>
        </dgm:presLayoutVars>
      </dgm:prSet>
      <dgm:spPr/>
    </dgm:pt>
    <dgm:pt modelId="{28434336-4610-491E-8F81-2CA634542C34}" type="pres">
      <dgm:prSet presAssocID="{347ADF41-809E-441D-9E3E-1D5CA1CD19A8}" presName="compNode" presStyleCnt="0"/>
      <dgm:spPr>
        <a:scene3d>
          <a:camera prst="orthographicFront"/>
          <a:lightRig rig="threePt" dir="t"/>
        </a:scene3d>
        <a:sp3d prstMaterial="matte"/>
      </dgm:spPr>
    </dgm:pt>
    <dgm:pt modelId="{920C8555-CAA7-4E8B-9D6F-368121449AED}" type="pres">
      <dgm:prSet presAssocID="{347ADF41-809E-441D-9E3E-1D5CA1CD19A8}" presName="childRect" presStyleLbl="bgAcc1" presStyleIdx="0" presStyleCnt="1" custScaleX="136529" custScaleY="62770" custLinFactNeighborX="906" custLinFactNeighborY="-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5C0DC-39F0-49C7-A86B-811F785028AC}" type="pres">
      <dgm:prSet presAssocID="{347ADF41-809E-441D-9E3E-1D5CA1CD19A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7D3A9-826F-49DA-B306-A4F44DA2DC4C}" type="pres">
      <dgm:prSet presAssocID="{347ADF41-809E-441D-9E3E-1D5CA1CD19A8}" presName="parentRect" presStyleLbl="alignNode1" presStyleIdx="0" presStyleCnt="1" custScaleX="136726" custLinFactNeighborX="1277" custLinFactNeighborY="-44782"/>
      <dgm:spPr/>
      <dgm:t>
        <a:bodyPr/>
        <a:lstStyle/>
        <a:p>
          <a:endParaRPr lang="en-US"/>
        </a:p>
      </dgm:t>
    </dgm:pt>
    <dgm:pt modelId="{16A79401-D8A8-412D-BA9D-ECDC45EFAB67}" type="pres">
      <dgm:prSet presAssocID="{347ADF41-809E-441D-9E3E-1D5CA1CD19A8}" presName="adorn" presStyleLbl="fgAccFollowNode1" presStyleIdx="0" presStyleCnt="1" custScaleX="137674" custScaleY="137025" custLinFactNeighborX="21407" custLinFactNeighborY="-62305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 prstMaterial="matte"/>
      </dgm:spPr>
    </dgm:pt>
  </dgm:ptLst>
  <dgm:cxnLst>
    <dgm:cxn modelId="{52F66FDF-CC0D-438E-9E88-EC8D989B5CDF}" srcId="{347ADF41-809E-441D-9E3E-1D5CA1CD19A8}" destId="{5292BC65-E5A1-4AB4-95AB-27ADA94CB0C6}" srcOrd="0" destOrd="0" parTransId="{D326A2FA-F3AD-4A51-8BBA-F2FD64926350}" sibTransId="{45A26081-F128-45B1-8B33-5EEF6F4EC012}"/>
    <dgm:cxn modelId="{8B305F60-4833-4B30-B368-85C8DB5998FA}" type="presOf" srcId="{5292BC65-E5A1-4AB4-95AB-27ADA94CB0C6}" destId="{920C8555-CAA7-4E8B-9D6F-368121449AED}" srcOrd="0" destOrd="0" presId="urn:microsoft.com/office/officeart/2005/8/layout/bList2#68"/>
    <dgm:cxn modelId="{5B9CA150-E21B-4557-AB42-D8537D11672C}" srcId="{477B5F20-76FD-473C-99A5-C3CBCFA4E11D}" destId="{347ADF41-809E-441D-9E3E-1D5CA1CD19A8}" srcOrd="0" destOrd="0" parTransId="{2AA424AF-2D70-40E2-9B2C-46CABFDFEA13}" sibTransId="{82097EED-CDA0-4213-A4CA-6DEA186810B5}"/>
    <dgm:cxn modelId="{2E251047-E096-46F0-9206-BEFFDF31E960}" type="presOf" srcId="{347ADF41-809E-441D-9E3E-1D5CA1CD19A8}" destId="{FE77D3A9-826F-49DA-B306-A4F44DA2DC4C}" srcOrd="1" destOrd="0" presId="urn:microsoft.com/office/officeart/2005/8/layout/bList2#68"/>
    <dgm:cxn modelId="{5587FE97-EFFF-4005-A656-8FE77BBB7FB8}" type="presOf" srcId="{477B5F20-76FD-473C-99A5-C3CBCFA4E11D}" destId="{ECD55D10-AA64-4385-BD90-69849308E09D}" srcOrd="0" destOrd="0" presId="urn:microsoft.com/office/officeart/2005/8/layout/bList2#68"/>
    <dgm:cxn modelId="{0E5EFC67-256B-4AC1-A30F-393C77564887}" type="presOf" srcId="{347ADF41-809E-441D-9E3E-1D5CA1CD19A8}" destId="{A145C0DC-39F0-49C7-A86B-811F785028AC}" srcOrd="0" destOrd="0" presId="urn:microsoft.com/office/officeart/2005/8/layout/bList2#68"/>
    <dgm:cxn modelId="{5DC6A80A-0162-46D0-AB06-442842193AF0}" type="presParOf" srcId="{ECD55D10-AA64-4385-BD90-69849308E09D}" destId="{28434336-4610-491E-8F81-2CA634542C34}" srcOrd="0" destOrd="0" presId="urn:microsoft.com/office/officeart/2005/8/layout/bList2#68"/>
    <dgm:cxn modelId="{7BBA4CDF-62CB-4ECA-9B85-E649F8EF2E84}" type="presParOf" srcId="{28434336-4610-491E-8F81-2CA634542C34}" destId="{920C8555-CAA7-4E8B-9D6F-368121449AED}" srcOrd="0" destOrd="0" presId="urn:microsoft.com/office/officeart/2005/8/layout/bList2#68"/>
    <dgm:cxn modelId="{6D3762B6-95BF-47E4-A0D5-B8A6B5FCE71F}" type="presParOf" srcId="{28434336-4610-491E-8F81-2CA634542C34}" destId="{A145C0DC-39F0-49C7-A86B-811F785028AC}" srcOrd="1" destOrd="0" presId="urn:microsoft.com/office/officeart/2005/8/layout/bList2#68"/>
    <dgm:cxn modelId="{BE12F6F2-D924-415D-8889-AB949D1B1672}" type="presParOf" srcId="{28434336-4610-491E-8F81-2CA634542C34}" destId="{FE77D3A9-826F-49DA-B306-A4F44DA2DC4C}" srcOrd="2" destOrd="0" presId="urn:microsoft.com/office/officeart/2005/8/layout/bList2#68"/>
    <dgm:cxn modelId="{50F5AEF2-A04C-41FB-A7A4-DC5E6E8B08A3}" type="presParOf" srcId="{28434336-4610-491E-8F81-2CA634542C34}" destId="{16A79401-D8A8-412D-BA9D-ECDC45EFAB67}" srcOrd="3" destOrd="0" presId="urn:microsoft.com/office/officeart/2005/8/layout/bList2#68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477B5F20-76FD-473C-99A5-C3CBCFA4E11D}" type="doc">
      <dgm:prSet loTypeId="urn:microsoft.com/office/officeart/2005/8/layout/bList2#69" loCatId="list" qsTypeId="urn:microsoft.com/office/officeart/2005/8/quickstyle/simple1" qsCatId="simple" csTypeId="urn:microsoft.com/office/officeart/2005/8/colors/accent1_2" csCatId="accent1" phldr="1"/>
      <dgm:spPr/>
    </dgm:pt>
    <dgm:pt modelId="{347ADF41-809E-441D-9E3E-1D5CA1CD19A8}">
      <dgm:prSet phldrT="[Text]"/>
      <dgm:spPr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b="1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Barometer</a:t>
          </a:r>
          <a:endParaRPr lang="en-US" b="1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gm:t>
    </dgm:pt>
    <dgm:pt modelId="{2AA424AF-2D70-40E2-9B2C-46CABFDFEA13}" type="parTrans" cxnId="{5B9CA150-E21B-4557-AB42-D8537D11672C}">
      <dgm:prSet/>
      <dgm:spPr/>
      <dgm:t>
        <a:bodyPr/>
        <a:lstStyle/>
        <a:p>
          <a:endParaRPr lang="en-US"/>
        </a:p>
      </dgm:t>
    </dgm:pt>
    <dgm:pt modelId="{82097EED-CDA0-4213-A4CA-6DEA186810B5}" type="sibTrans" cxnId="{5B9CA150-E21B-4557-AB42-D8537D11672C}">
      <dgm:prSet/>
      <dgm:spPr/>
      <dgm:t>
        <a:bodyPr/>
        <a:lstStyle/>
        <a:p>
          <a:endParaRPr lang="en-US"/>
        </a:p>
      </dgm:t>
    </dgm:pt>
    <dgm:pt modelId="{5292BC65-E5A1-4AB4-95AB-27ADA94CB0C6}">
      <dgm:prSet phldrT="[Text]"/>
      <dgm:spPr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dirty="0" smtClean="0">
              <a:latin typeface="LilyUPC" pitchFamily="34" charset="-34"/>
              <a:cs typeface="LilyUPC" pitchFamily="34" charset="-34"/>
            </a:rPr>
            <a:t>A tool used to measure air pressure .</a:t>
          </a:r>
          <a:endParaRPr lang="en-US" dirty="0">
            <a:latin typeface="LilyUPC" pitchFamily="34" charset="-34"/>
            <a:cs typeface="LilyUPC" pitchFamily="34" charset="-34"/>
          </a:endParaRPr>
        </a:p>
      </dgm:t>
    </dgm:pt>
    <dgm:pt modelId="{D326A2FA-F3AD-4A51-8BBA-F2FD64926350}" type="parTrans" cxnId="{52F66FDF-CC0D-438E-9E88-EC8D989B5CDF}">
      <dgm:prSet/>
      <dgm:spPr/>
      <dgm:t>
        <a:bodyPr/>
        <a:lstStyle/>
        <a:p>
          <a:endParaRPr lang="en-US"/>
        </a:p>
      </dgm:t>
    </dgm:pt>
    <dgm:pt modelId="{45A26081-F128-45B1-8B33-5EEF6F4EC012}" type="sibTrans" cxnId="{52F66FDF-CC0D-438E-9E88-EC8D989B5CDF}">
      <dgm:prSet/>
      <dgm:spPr/>
      <dgm:t>
        <a:bodyPr/>
        <a:lstStyle/>
        <a:p>
          <a:endParaRPr lang="en-US"/>
        </a:p>
      </dgm:t>
    </dgm:pt>
    <dgm:pt modelId="{ECD55D10-AA64-4385-BD90-69849308E09D}" type="pres">
      <dgm:prSet presAssocID="{477B5F20-76FD-473C-99A5-C3CBCFA4E11D}" presName="diagram" presStyleCnt="0">
        <dgm:presLayoutVars>
          <dgm:dir/>
          <dgm:animLvl val="lvl"/>
          <dgm:resizeHandles val="exact"/>
        </dgm:presLayoutVars>
      </dgm:prSet>
      <dgm:spPr/>
    </dgm:pt>
    <dgm:pt modelId="{28434336-4610-491E-8F81-2CA634542C34}" type="pres">
      <dgm:prSet presAssocID="{347ADF41-809E-441D-9E3E-1D5CA1CD19A8}" presName="compNode" presStyleCnt="0"/>
      <dgm:spPr>
        <a:scene3d>
          <a:camera prst="orthographicFront"/>
          <a:lightRig rig="threePt" dir="t"/>
        </a:scene3d>
        <a:sp3d prstMaterial="matte"/>
      </dgm:spPr>
    </dgm:pt>
    <dgm:pt modelId="{920C8555-CAA7-4E8B-9D6F-368121449AED}" type="pres">
      <dgm:prSet presAssocID="{347ADF41-809E-441D-9E3E-1D5CA1CD19A8}" presName="childRect" presStyleLbl="bgAcc1" presStyleIdx="0" presStyleCnt="1" custScaleX="136529" custScaleY="62770" custLinFactNeighborX="906" custLinFactNeighborY="-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5C0DC-39F0-49C7-A86B-811F785028AC}" type="pres">
      <dgm:prSet presAssocID="{347ADF41-809E-441D-9E3E-1D5CA1CD19A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7D3A9-826F-49DA-B306-A4F44DA2DC4C}" type="pres">
      <dgm:prSet presAssocID="{347ADF41-809E-441D-9E3E-1D5CA1CD19A8}" presName="parentRect" presStyleLbl="alignNode1" presStyleIdx="0" presStyleCnt="1" custScaleX="136726" custLinFactNeighborX="1277" custLinFactNeighborY="-44782"/>
      <dgm:spPr/>
      <dgm:t>
        <a:bodyPr/>
        <a:lstStyle/>
        <a:p>
          <a:endParaRPr lang="en-US"/>
        </a:p>
      </dgm:t>
    </dgm:pt>
    <dgm:pt modelId="{16A79401-D8A8-412D-BA9D-ECDC45EFAB67}" type="pres">
      <dgm:prSet presAssocID="{347ADF41-809E-441D-9E3E-1D5CA1CD19A8}" presName="adorn" presStyleLbl="fgAccFollowNode1" presStyleIdx="0" presStyleCnt="1" custScaleX="137674" custScaleY="137025" custLinFactNeighborX="21407" custLinFactNeighborY="-62305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 prstMaterial="matte"/>
      </dgm:spPr>
    </dgm:pt>
  </dgm:ptLst>
  <dgm:cxnLst>
    <dgm:cxn modelId="{5B9CA150-E21B-4557-AB42-D8537D11672C}" srcId="{477B5F20-76FD-473C-99A5-C3CBCFA4E11D}" destId="{347ADF41-809E-441D-9E3E-1D5CA1CD19A8}" srcOrd="0" destOrd="0" parTransId="{2AA424AF-2D70-40E2-9B2C-46CABFDFEA13}" sibTransId="{82097EED-CDA0-4213-A4CA-6DEA186810B5}"/>
    <dgm:cxn modelId="{52F66FDF-CC0D-438E-9E88-EC8D989B5CDF}" srcId="{347ADF41-809E-441D-9E3E-1D5CA1CD19A8}" destId="{5292BC65-E5A1-4AB4-95AB-27ADA94CB0C6}" srcOrd="0" destOrd="0" parTransId="{D326A2FA-F3AD-4A51-8BBA-F2FD64926350}" sibTransId="{45A26081-F128-45B1-8B33-5EEF6F4EC012}"/>
    <dgm:cxn modelId="{A1A6E2A0-0F71-4BCC-9E7A-CC1CE3B280DB}" type="presOf" srcId="{347ADF41-809E-441D-9E3E-1D5CA1CD19A8}" destId="{FE77D3A9-826F-49DA-B306-A4F44DA2DC4C}" srcOrd="1" destOrd="0" presId="urn:microsoft.com/office/officeart/2005/8/layout/bList2#69"/>
    <dgm:cxn modelId="{C573DF0F-9DA7-4313-ACD4-E916EA1C03C3}" type="presOf" srcId="{5292BC65-E5A1-4AB4-95AB-27ADA94CB0C6}" destId="{920C8555-CAA7-4E8B-9D6F-368121449AED}" srcOrd="0" destOrd="0" presId="urn:microsoft.com/office/officeart/2005/8/layout/bList2#69"/>
    <dgm:cxn modelId="{82148ACE-BAD3-44E7-A1EB-233F39256A51}" type="presOf" srcId="{477B5F20-76FD-473C-99A5-C3CBCFA4E11D}" destId="{ECD55D10-AA64-4385-BD90-69849308E09D}" srcOrd="0" destOrd="0" presId="urn:microsoft.com/office/officeart/2005/8/layout/bList2#69"/>
    <dgm:cxn modelId="{06198943-2EA6-4177-B6D2-0AACFABFB182}" type="presOf" srcId="{347ADF41-809E-441D-9E3E-1D5CA1CD19A8}" destId="{A145C0DC-39F0-49C7-A86B-811F785028AC}" srcOrd="0" destOrd="0" presId="urn:microsoft.com/office/officeart/2005/8/layout/bList2#69"/>
    <dgm:cxn modelId="{A5270193-014B-402A-9ED9-D0D6E8410532}" type="presParOf" srcId="{ECD55D10-AA64-4385-BD90-69849308E09D}" destId="{28434336-4610-491E-8F81-2CA634542C34}" srcOrd="0" destOrd="0" presId="urn:microsoft.com/office/officeart/2005/8/layout/bList2#69"/>
    <dgm:cxn modelId="{FB4FDF26-73B2-4342-B9AF-2869933932BF}" type="presParOf" srcId="{28434336-4610-491E-8F81-2CA634542C34}" destId="{920C8555-CAA7-4E8B-9D6F-368121449AED}" srcOrd="0" destOrd="0" presId="urn:microsoft.com/office/officeart/2005/8/layout/bList2#69"/>
    <dgm:cxn modelId="{DF718F31-5CB9-41D4-B531-6C779C78E2CC}" type="presParOf" srcId="{28434336-4610-491E-8F81-2CA634542C34}" destId="{A145C0DC-39F0-49C7-A86B-811F785028AC}" srcOrd="1" destOrd="0" presId="urn:microsoft.com/office/officeart/2005/8/layout/bList2#69"/>
    <dgm:cxn modelId="{53B63000-6232-43C5-83AD-CEB2D6809E95}" type="presParOf" srcId="{28434336-4610-491E-8F81-2CA634542C34}" destId="{FE77D3A9-826F-49DA-B306-A4F44DA2DC4C}" srcOrd="2" destOrd="0" presId="urn:microsoft.com/office/officeart/2005/8/layout/bList2#69"/>
    <dgm:cxn modelId="{2A32098E-F55D-41B5-971A-4869FE4F68D7}" type="presParOf" srcId="{28434336-4610-491E-8F81-2CA634542C34}" destId="{16A79401-D8A8-412D-BA9D-ECDC45EFAB67}" srcOrd="3" destOrd="0" presId="urn:microsoft.com/office/officeart/2005/8/layout/bList2#69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477B5F20-76FD-473C-99A5-C3CBCFA4E11D}" type="doc">
      <dgm:prSet loTypeId="urn:microsoft.com/office/officeart/2005/8/layout/bList2#70" loCatId="list" qsTypeId="urn:microsoft.com/office/officeart/2005/8/quickstyle/simple1" qsCatId="simple" csTypeId="urn:microsoft.com/office/officeart/2005/8/colors/accent1_2" csCatId="accent1" phldr="1"/>
      <dgm:spPr/>
    </dgm:pt>
    <dgm:pt modelId="{347ADF41-809E-441D-9E3E-1D5CA1CD19A8}">
      <dgm:prSet phldrT="[Text]"/>
      <dgm:spPr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b="1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Rain Gauge</a:t>
          </a:r>
          <a:endParaRPr lang="en-US" b="1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gm:t>
    </dgm:pt>
    <dgm:pt modelId="{2AA424AF-2D70-40E2-9B2C-46CABFDFEA13}" type="parTrans" cxnId="{5B9CA150-E21B-4557-AB42-D8537D11672C}">
      <dgm:prSet/>
      <dgm:spPr/>
      <dgm:t>
        <a:bodyPr/>
        <a:lstStyle/>
        <a:p>
          <a:endParaRPr lang="en-US"/>
        </a:p>
      </dgm:t>
    </dgm:pt>
    <dgm:pt modelId="{82097EED-CDA0-4213-A4CA-6DEA186810B5}" type="sibTrans" cxnId="{5B9CA150-E21B-4557-AB42-D8537D11672C}">
      <dgm:prSet/>
      <dgm:spPr/>
      <dgm:t>
        <a:bodyPr/>
        <a:lstStyle/>
        <a:p>
          <a:endParaRPr lang="en-US"/>
        </a:p>
      </dgm:t>
    </dgm:pt>
    <dgm:pt modelId="{5292BC65-E5A1-4AB4-95AB-27ADA94CB0C6}">
      <dgm:prSet phldrT="[Text]"/>
      <dgm:spPr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dirty="0" smtClean="0">
              <a:latin typeface="LilyUPC" pitchFamily="34" charset="-34"/>
              <a:cs typeface="LilyUPC" pitchFamily="34" charset="-34"/>
            </a:rPr>
            <a:t>A tool used to measure the amount of precipitation .</a:t>
          </a:r>
          <a:endParaRPr lang="en-US" dirty="0">
            <a:latin typeface="LilyUPC" pitchFamily="34" charset="-34"/>
            <a:cs typeface="LilyUPC" pitchFamily="34" charset="-34"/>
          </a:endParaRPr>
        </a:p>
      </dgm:t>
    </dgm:pt>
    <dgm:pt modelId="{D326A2FA-F3AD-4A51-8BBA-F2FD64926350}" type="parTrans" cxnId="{52F66FDF-CC0D-438E-9E88-EC8D989B5CDF}">
      <dgm:prSet/>
      <dgm:spPr/>
      <dgm:t>
        <a:bodyPr/>
        <a:lstStyle/>
        <a:p>
          <a:endParaRPr lang="en-US"/>
        </a:p>
      </dgm:t>
    </dgm:pt>
    <dgm:pt modelId="{45A26081-F128-45B1-8B33-5EEF6F4EC012}" type="sibTrans" cxnId="{52F66FDF-CC0D-438E-9E88-EC8D989B5CDF}">
      <dgm:prSet/>
      <dgm:spPr/>
      <dgm:t>
        <a:bodyPr/>
        <a:lstStyle/>
        <a:p>
          <a:endParaRPr lang="en-US"/>
        </a:p>
      </dgm:t>
    </dgm:pt>
    <dgm:pt modelId="{ECD55D10-AA64-4385-BD90-69849308E09D}" type="pres">
      <dgm:prSet presAssocID="{477B5F20-76FD-473C-99A5-C3CBCFA4E11D}" presName="diagram" presStyleCnt="0">
        <dgm:presLayoutVars>
          <dgm:dir/>
          <dgm:animLvl val="lvl"/>
          <dgm:resizeHandles val="exact"/>
        </dgm:presLayoutVars>
      </dgm:prSet>
      <dgm:spPr/>
    </dgm:pt>
    <dgm:pt modelId="{28434336-4610-491E-8F81-2CA634542C34}" type="pres">
      <dgm:prSet presAssocID="{347ADF41-809E-441D-9E3E-1D5CA1CD19A8}" presName="compNode" presStyleCnt="0"/>
      <dgm:spPr>
        <a:scene3d>
          <a:camera prst="orthographicFront"/>
          <a:lightRig rig="threePt" dir="t"/>
        </a:scene3d>
        <a:sp3d prstMaterial="matte"/>
      </dgm:spPr>
    </dgm:pt>
    <dgm:pt modelId="{920C8555-CAA7-4E8B-9D6F-368121449AED}" type="pres">
      <dgm:prSet presAssocID="{347ADF41-809E-441D-9E3E-1D5CA1CD19A8}" presName="childRect" presStyleLbl="bgAcc1" presStyleIdx="0" presStyleCnt="1" custScaleX="136529" custScaleY="62770" custLinFactNeighborX="906" custLinFactNeighborY="-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5C0DC-39F0-49C7-A86B-811F785028AC}" type="pres">
      <dgm:prSet presAssocID="{347ADF41-809E-441D-9E3E-1D5CA1CD19A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7D3A9-826F-49DA-B306-A4F44DA2DC4C}" type="pres">
      <dgm:prSet presAssocID="{347ADF41-809E-441D-9E3E-1D5CA1CD19A8}" presName="parentRect" presStyleLbl="alignNode1" presStyleIdx="0" presStyleCnt="1" custScaleX="136726" custLinFactNeighborX="1277" custLinFactNeighborY="-44782"/>
      <dgm:spPr/>
      <dgm:t>
        <a:bodyPr/>
        <a:lstStyle/>
        <a:p>
          <a:endParaRPr lang="en-US"/>
        </a:p>
      </dgm:t>
    </dgm:pt>
    <dgm:pt modelId="{16A79401-D8A8-412D-BA9D-ECDC45EFAB67}" type="pres">
      <dgm:prSet presAssocID="{347ADF41-809E-441D-9E3E-1D5CA1CD19A8}" presName="adorn" presStyleLbl="fgAccFollowNode1" presStyleIdx="0" presStyleCnt="1" custScaleX="137674" custScaleY="137025" custLinFactNeighborX="21407" custLinFactNeighborY="-62305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 prstMaterial="matte"/>
      </dgm:spPr>
    </dgm:pt>
  </dgm:ptLst>
  <dgm:cxnLst>
    <dgm:cxn modelId="{DD5C192E-B629-4E2D-9EFF-067CBB13C695}" type="presOf" srcId="{477B5F20-76FD-473C-99A5-C3CBCFA4E11D}" destId="{ECD55D10-AA64-4385-BD90-69849308E09D}" srcOrd="0" destOrd="0" presId="urn:microsoft.com/office/officeart/2005/8/layout/bList2#70"/>
    <dgm:cxn modelId="{52F66FDF-CC0D-438E-9E88-EC8D989B5CDF}" srcId="{347ADF41-809E-441D-9E3E-1D5CA1CD19A8}" destId="{5292BC65-E5A1-4AB4-95AB-27ADA94CB0C6}" srcOrd="0" destOrd="0" parTransId="{D326A2FA-F3AD-4A51-8BBA-F2FD64926350}" sibTransId="{45A26081-F128-45B1-8B33-5EEF6F4EC012}"/>
    <dgm:cxn modelId="{5B9CA150-E21B-4557-AB42-D8537D11672C}" srcId="{477B5F20-76FD-473C-99A5-C3CBCFA4E11D}" destId="{347ADF41-809E-441D-9E3E-1D5CA1CD19A8}" srcOrd="0" destOrd="0" parTransId="{2AA424AF-2D70-40E2-9B2C-46CABFDFEA13}" sibTransId="{82097EED-CDA0-4213-A4CA-6DEA186810B5}"/>
    <dgm:cxn modelId="{1DF264AF-2BBB-44ED-983E-9E3ED819BC58}" type="presOf" srcId="{347ADF41-809E-441D-9E3E-1D5CA1CD19A8}" destId="{FE77D3A9-826F-49DA-B306-A4F44DA2DC4C}" srcOrd="1" destOrd="0" presId="urn:microsoft.com/office/officeart/2005/8/layout/bList2#70"/>
    <dgm:cxn modelId="{3D0F3944-BD74-4C6E-9883-7C11D62BA420}" type="presOf" srcId="{5292BC65-E5A1-4AB4-95AB-27ADA94CB0C6}" destId="{920C8555-CAA7-4E8B-9D6F-368121449AED}" srcOrd="0" destOrd="0" presId="urn:microsoft.com/office/officeart/2005/8/layout/bList2#70"/>
    <dgm:cxn modelId="{20AC680B-C917-4877-BC46-9D345094EE74}" type="presOf" srcId="{347ADF41-809E-441D-9E3E-1D5CA1CD19A8}" destId="{A145C0DC-39F0-49C7-A86B-811F785028AC}" srcOrd="0" destOrd="0" presId="urn:microsoft.com/office/officeart/2005/8/layout/bList2#70"/>
    <dgm:cxn modelId="{4A86D750-42A9-47FF-8B40-6C48D4D4E1DC}" type="presParOf" srcId="{ECD55D10-AA64-4385-BD90-69849308E09D}" destId="{28434336-4610-491E-8F81-2CA634542C34}" srcOrd="0" destOrd="0" presId="urn:microsoft.com/office/officeart/2005/8/layout/bList2#70"/>
    <dgm:cxn modelId="{CBD7A07A-8481-4FFE-A8FD-AE85EBCDE91B}" type="presParOf" srcId="{28434336-4610-491E-8F81-2CA634542C34}" destId="{920C8555-CAA7-4E8B-9D6F-368121449AED}" srcOrd="0" destOrd="0" presId="urn:microsoft.com/office/officeart/2005/8/layout/bList2#70"/>
    <dgm:cxn modelId="{A547D49C-7D34-4966-809C-5F04F27CD94D}" type="presParOf" srcId="{28434336-4610-491E-8F81-2CA634542C34}" destId="{A145C0DC-39F0-49C7-A86B-811F785028AC}" srcOrd="1" destOrd="0" presId="urn:microsoft.com/office/officeart/2005/8/layout/bList2#70"/>
    <dgm:cxn modelId="{DA3CA304-B6D1-4BD2-9F60-93A68AE69914}" type="presParOf" srcId="{28434336-4610-491E-8F81-2CA634542C34}" destId="{FE77D3A9-826F-49DA-B306-A4F44DA2DC4C}" srcOrd="2" destOrd="0" presId="urn:microsoft.com/office/officeart/2005/8/layout/bList2#70"/>
    <dgm:cxn modelId="{FF600122-DF65-4C0E-80F1-ACCDCD796700}" type="presParOf" srcId="{28434336-4610-491E-8F81-2CA634542C34}" destId="{16A79401-D8A8-412D-BA9D-ECDC45EFAB67}" srcOrd="3" destOrd="0" presId="urn:microsoft.com/office/officeart/2005/8/layout/bList2#70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477B5F20-76FD-473C-99A5-C3CBCFA4E11D}" type="doc">
      <dgm:prSet loTypeId="urn:microsoft.com/office/officeart/2005/8/layout/bList2#71" loCatId="list" qsTypeId="urn:microsoft.com/office/officeart/2005/8/quickstyle/simple1" qsCatId="simple" csTypeId="urn:microsoft.com/office/officeart/2005/8/colors/accent1_2" csCatId="accent1" phldr="1"/>
      <dgm:spPr/>
    </dgm:pt>
    <dgm:pt modelId="{347ADF41-809E-441D-9E3E-1D5CA1CD19A8}">
      <dgm:prSet phldrT="[Text]"/>
      <dgm:spPr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b="1" cap="none" spc="0" baseline="0" dirty="0" err="1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Coriolis</a:t>
          </a:r>
          <a:r>
            <a:rPr lang="en-US" b="1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 Effect</a:t>
          </a:r>
          <a:endParaRPr lang="en-US" b="1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gm:t>
    </dgm:pt>
    <dgm:pt modelId="{2AA424AF-2D70-40E2-9B2C-46CABFDFEA13}" type="parTrans" cxnId="{5B9CA150-E21B-4557-AB42-D8537D11672C}">
      <dgm:prSet/>
      <dgm:spPr/>
      <dgm:t>
        <a:bodyPr/>
        <a:lstStyle/>
        <a:p>
          <a:endParaRPr lang="en-US"/>
        </a:p>
      </dgm:t>
    </dgm:pt>
    <dgm:pt modelId="{82097EED-CDA0-4213-A4CA-6DEA186810B5}" type="sibTrans" cxnId="{5B9CA150-E21B-4557-AB42-D8537D11672C}">
      <dgm:prSet/>
      <dgm:spPr/>
      <dgm:t>
        <a:bodyPr/>
        <a:lstStyle/>
        <a:p>
          <a:endParaRPr lang="en-US"/>
        </a:p>
      </dgm:t>
    </dgm:pt>
    <dgm:pt modelId="{5292BC65-E5A1-4AB4-95AB-27ADA94CB0C6}">
      <dgm:prSet phldrT="[Text]"/>
      <dgm:spPr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dirty="0" smtClean="0">
              <a:latin typeface="LilyUPC" pitchFamily="34" charset="-34"/>
              <a:cs typeface="LilyUPC" pitchFamily="34" charset="-34"/>
            </a:rPr>
            <a:t>The apparent curving of the winds due to the rotation of the Earth.</a:t>
          </a:r>
          <a:endParaRPr lang="en-US" dirty="0">
            <a:latin typeface="LilyUPC" pitchFamily="34" charset="-34"/>
            <a:cs typeface="LilyUPC" pitchFamily="34" charset="-34"/>
          </a:endParaRPr>
        </a:p>
      </dgm:t>
    </dgm:pt>
    <dgm:pt modelId="{D326A2FA-F3AD-4A51-8BBA-F2FD64926350}" type="parTrans" cxnId="{52F66FDF-CC0D-438E-9E88-EC8D989B5CDF}">
      <dgm:prSet/>
      <dgm:spPr/>
      <dgm:t>
        <a:bodyPr/>
        <a:lstStyle/>
        <a:p>
          <a:endParaRPr lang="en-US"/>
        </a:p>
      </dgm:t>
    </dgm:pt>
    <dgm:pt modelId="{45A26081-F128-45B1-8B33-5EEF6F4EC012}" type="sibTrans" cxnId="{52F66FDF-CC0D-438E-9E88-EC8D989B5CDF}">
      <dgm:prSet/>
      <dgm:spPr/>
      <dgm:t>
        <a:bodyPr/>
        <a:lstStyle/>
        <a:p>
          <a:endParaRPr lang="en-US"/>
        </a:p>
      </dgm:t>
    </dgm:pt>
    <dgm:pt modelId="{ECD55D10-AA64-4385-BD90-69849308E09D}" type="pres">
      <dgm:prSet presAssocID="{477B5F20-76FD-473C-99A5-C3CBCFA4E11D}" presName="diagram" presStyleCnt="0">
        <dgm:presLayoutVars>
          <dgm:dir/>
          <dgm:animLvl val="lvl"/>
          <dgm:resizeHandles val="exact"/>
        </dgm:presLayoutVars>
      </dgm:prSet>
      <dgm:spPr/>
    </dgm:pt>
    <dgm:pt modelId="{28434336-4610-491E-8F81-2CA634542C34}" type="pres">
      <dgm:prSet presAssocID="{347ADF41-809E-441D-9E3E-1D5CA1CD19A8}" presName="compNode" presStyleCnt="0"/>
      <dgm:spPr>
        <a:scene3d>
          <a:camera prst="orthographicFront"/>
          <a:lightRig rig="threePt" dir="t"/>
        </a:scene3d>
        <a:sp3d prstMaterial="matte"/>
      </dgm:spPr>
    </dgm:pt>
    <dgm:pt modelId="{920C8555-CAA7-4E8B-9D6F-368121449AED}" type="pres">
      <dgm:prSet presAssocID="{347ADF41-809E-441D-9E3E-1D5CA1CD19A8}" presName="childRect" presStyleLbl="bgAcc1" presStyleIdx="0" presStyleCnt="1" custScaleX="136529" custScaleY="62770" custLinFactNeighborX="906" custLinFactNeighborY="-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5C0DC-39F0-49C7-A86B-811F785028AC}" type="pres">
      <dgm:prSet presAssocID="{347ADF41-809E-441D-9E3E-1D5CA1CD19A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7D3A9-826F-49DA-B306-A4F44DA2DC4C}" type="pres">
      <dgm:prSet presAssocID="{347ADF41-809E-441D-9E3E-1D5CA1CD19A8}" presName="parentRect" presStyleLbl="alignNode1" presStyleIdx="0" presStyleCnt="1" custScaleX="136726" custLinFactNeighborX="1277" custLinFactNeighborY="-44782"/>
      <dgm:spPr/>
      <dgm:t>
        <a:bodyPr/>
        <a:lstStyle/>
        <a:p>
          <a:endParaRPr lang="en-US"/>
        </a:p>
      </dgm:t>
    </dgm:pt>
    <dgm:pt modelId="{16A79401-D8A8-412D-BA9D-ECDC45EFAB67}" type="pres">
      <dgm:prSet presAssocID="{347ADF41-809E-441D-9E3E-1D5CA1CD19A8}" presName="adorn" presStyleLbl="fgAccFollowNode1" presStyleIdx="0" presStyleCnt="1" custScaleX="114673" custScaleY="131317" custLinFactNeighborX="21407" custLinFactNeighborY="-62305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 prstMaterial="matte"/>
      </dgm:spPr>
    </dgm:pt>
  </dgm:ptLst>
  <dgm:cxnLst>
    <dgm:cxn modelId="{C9297F38-C03C-4DA4-9B3E-52ED512CB653}" type="presOf" srcId="{477B5F20-76FD-473C-99A5-C3CBCFA4E11D}" destId="{ECD55D10-AA64-4385-BD90-69849308E09D}" srcOrd="0" destOrd="0" presId="urn:microsoft.com/office/officeart/2005/8/layout/bList2#71"/>
    <dgm:cxn modelId="{5B9CA150-E21B-4557-AB42-D8537D11672C}" srcId="{477B5F20-76FD-473C-99A5-C3CBCFA4E11D}" destId="{347ADF41-809E-441D-9E3E-1D5CA1CD19A8}" srcOrd="0" destOrd="0" parTransId="{2AA424AF-2D70-40E2-9B2C-46CABFDFEA13}" sibTransId="{82097EED-CDA0-4213-A4CA-6DEA186810B5}"/>
    <dgm:cxn modelId="{52F66FDF-CC0D-438E-9E88-EC8D989B5CDF}" srcId="{347ADF41-809E-441D-9E3E-1D5CA1CD19A8}" destId="{5292BC65-E5A1-4AB4-95AB-27ADA94CB0C6}" srcOrd="0" destOrd="0" parTransId="{D326A2FA-F3AD-4A51-8BBA-F2FD64926350}" sibTransId="{45A26081-F128-45B1-8B33-5EEF6F4EC012}"/>
    <dgm:cxn modelId="{987A9D77-2BEA-4724-9057-E7B6AA155280}" type="presOf" srcId="{347ADF41-809E-441D-9E3E-1D5CA1CD19A8}" destId="{A145C0DC-39F0-49C7-A86B-811F785028AC}" srcOrd="0" destOrd="0" presId="urn:microsoft.com/office/officeart/2005/8/layout/bList2#71"/>
    <dgm:cxn modelId="{87393FE0-AD77-4885-AD79-B13FE2B32438}" type="presOf" srcId="{347ADF41-809E-441D-9E3E-1D5CA1CD19A8}" destId="{FE77D3A9-826F-49DA-B306-A4F44DA2DC4C}" srcOrd="1" destOrd="0" presId="urn:microsoft.com/office/officeart/2005/8/layout/bList2#71"/>
    <dgm:cxn modelId="{E57991BB-7981-4903-91CD-B9A530EDFB09}" type="presOf" srcId="{5292BC65-E5A1-4AB4-95AB-27ADA94CB0C6}" destId="{920C8555-CAA7-4E8B-9D6F-368121449AED}" srcOrd="0" destOrd="0" presId="urn:microsoft.com/office/officeart/2005/8/layout/bList2#71"/>
    <dgm:cxn modelId="{02DB7524-FB7B-4CD2-9DC7-DB25165B2358}" type="presParOf" srcId="{ECD55D10-AA64-4385-BD90-69849308E09D}" destId="{28434336-4610-491E-8F81-2CA634542C34}" srcOrd="0" destOrd="0" presId="urn:microsoft.com/office/officeart/2005/8/layout/bList2#71"/>
    <dgm:cxn modelId="{47690D10-4E03-4A11-AFD3-F62298F3F777}" type="presParOf" srcId="{28434336-4610-491E-8F81-2CA634542C34}" destId="{920C8555-CAA7-4E8B-9D6F-368121449AED}" srcOrd="0" destOrd="0" presId="urn:microsoft.com/office/officeart/2005/8/layout/bList2#71"/>
    <dgm:cxn modelId="{09FDF6C8-7C01-434C-AA4E-A4A7E8EC19BA}" type="presParOf" srcId="{28434336-4610-491E-8F81-2CA634542C34}" destId="{A145C0DC-39F0-49C7-A86B-811F785028AC}" srcOrd="1" destOrd="0" presId="urn:microsoft.com/office/officeart/2005/8/layout/bList2#71"/>
    <dgm:cxn modelId="{B5473D24-933D-47BA-A5BD-04344D9E86A8}" type="presParOf" srcId="{28434336-4610-491E-8F81-2CA634542C34}" destId="{FE77D3A9-826F-49DA-B306-A4F44DA2DC4C}" srcOrd="2" destOrd="0" presId="urn:microsoft.com/office/officeart/2005/8/layout/bList2#71"/>
    <dgm:cxn modelId="{E8803F32-36B9-4C3F-A6BE-BAF80247114E}" type="presParOf" srcId="{28434336-4610-491E-8F81-2CA634542C34}" destId="{16A79401-D8A8-412D-BA9D-ECDC45EFAB67}" srcOrd="3" destOrd="0" presId="urn:microsoft.com/office/officeart/2005/8/layout/bList2#7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477B5F20-76FD-473C-99A5-C3CBCFA4E11D}" type="doc">
      <dgm:prSet loTypeId="urn:microsoft.com/office/officeart/2005/8/layout/bList2#72" loCatId="list" qsTypeId="urn:microsoft.com/office/officeart/2005/8/quickstyle/simple1" qsCatId="simple" csTypeId="urn:microsoft.com/office/officeart/2005/8/colors/accent1_2" csCatId="accent1" phldr="1"/>
      <dgm:spPr/>
    </dgm:pt>
    <dgm:pt modelId="{347ADF41-809E-441D-9E3E-1D5CA1CD19A8}">
      <dgm:prSet phldrT="[Text]"/>
      <dgm:spPr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b="1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Jet Stream</a:t>
          </a:r>
          <a:endParaRPr lang="en-US" b="1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gm:t>
    </dgm:pt>
    <dgm:pt modelId="{2AA424AF-2D70-40E2-9B2C-46CABFDFEA13}" type="parTrans" cxnId="{5B9CA150-E21B-4557-AB42-D8537D11672C}">
      <dgm:prSet/>
      <dgm:spPr/>
      <dgm:t>
        <a:bodyPr/>
        <a:lstStyle/>
        <a:p>
          <a:endParaRPr lang="en-US"/>
        </a:p>
      </dgm:t>
    </dgm:pt>
    <dgm:pt modelId="{82097EED-CDA0-4213-A4CA-6DEA186810B5}" type="sibTrans" cxnId="{5B9CA150-E21B-4557-AB42-D8537D11672C}">
      <dgm:prSet/>
      <dgm:spPr/>
      <dgm:t>
        <a:bodyPr/>
        <a:lstStyle/>
        <a:p>
          <a:endParaRPr lang="en-US"/>
        </a:p>
      </dgm:t>
    </dgm:pt>
    <dgm:pt modelId="{5292BC65-E5A1-4AB4-95AB-27ADA94CB0C6}">
      <dgm:prSet phldrT="[Text]"/>
      <dgm:spPr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dirty="0" smtClean="0">
              <a:latin typeface="LilyUPC" pitchFamily="34" charset="-34"/>
              <a:cs typeface="LilyUPC" pitchFamily="34" charset="-34"/>
            </a:rPr>
            <a:t>A fast moving ribbon of air that moves from west to east in the Northern Hemisphere.</a:t>
          </a:r>
          <a:endParaRPr lang="en-US" dirty="0">
            <a:latin typeface="LilyUPC" pitchFamily="34" charset="-34"/>
            <a:cs typeface="LilyUPC" pitchFamily="34" charset="-34"/>
          </a:endParaRPr>
        </a:p>
      </dgm:t>
    </dgm:pt>
    <dgm:pt modelId="{D326A2FA-F3AD-4A51-8BBA-F2FD64926350}" type="parTrans" cxnId="{52F66FDF-CC0D-438E-9E88-EC8D989B5CDF}">
      <dgm:prSet/>
      <dgm:spPr/>
      <dgm:t>
        <a:bodyPr/>
        <a:lstStyle/>
        <a:p>
          <a:endParaRPr lang="en-US"/>
        </a:p>
      </dgm:t>
    </dgm:pt>
    <dgm:pt modelId="{45A26081-F128-45B1-8B33-5EEF6F4EC012}" type="sibTrans" cxnId="{52F66FDF-CC0D-438E-9E88-EC8D989B5CDF}">
      <dgm:prSet/>
      <dgm:spPr/>
      <dgm:t>
        <a:bodyPr/>
        <a:lstStyle/>
        <a:p>
          <a:endParaRPr lang="en-US"/>
        </a:p>
      </dgm:t>
    </dgm:pt>
    <dgm:pt modelId="{ECD55D10-AA64-4385-BD90-69849308E09D}" type="pres">
      <dgm:prSet presAssocID="{477B5F20-76FD-473C-99A5-C3CBCFA4E11D}" presName="diagram" presStyleCnt="0">
        <dgm:presLayoutVars>
          <dgm:dir/>
          <dgm:animLvl val="lvl"/>
          <dgm:resizeHandles val="exact"/>
        </dgm:presLayoutVars>
      </dgm:prSet>
      <dgm:spPr/>
    </dgm:pt>
    <dgm:pt modelId="{28434336-4610-491E-8F81-2CA634542C34}" type="pres">
      <dgm:prSet presAssocID="{347ADF41-809E-441D-9E3E-1D5CA1CD19A8}" presName="compNode" presStyleCnt="0"/>
      <dgm:spPr>
        <a:scene3d>
          <a:camera prst="orthographicFront"/>
          <a:lightRig rig="threePt" dir="t"/>
        </a:scene3d>
        <a:sp3d prstMaterial="matte"/>
      </dgm:spPr>
    </dgm:pt>
    <dgm:pt modelId="{920C8555-CAA7-4E8B-9D6F-368121449AED}" type="pres">
      <dgm:prSet presAssocID="{347ADF41-809E-441D-9E3E-1D5CA1CD19A8}" presName="childRect" presStyleLbl="bgAcc1" presStyleIdx="0" presStyleCnt="1" custScaleX="136529" custScaleY="62770" custLinFactNeighborX="906" custLinFactNeighborY="-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5C0DC-39F0-49C7-A86B-811F785028AC}" type="pres">
      <dgm:prSet presAssocID="{347ADF41-809E-441D-9E3E-1D5CA1CD19A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7D3A9-826F-49DA-B306-A4F44DA2DC4C}" type="pres">
      <dgm:prSet presAssocID="{347ADF41-809E-441D-9E3E-1D5CA1CD19A8}" presName="parentRect" presStyleLbl="alignNode1" presStyleIdx="0" presStyleCnt="1" custScaleX="136726" custLinFactNeighborX="1277" custLinFactNeighborY="-44782"/>
      <dgm:spPr/>
      <dgm:t>
        <a:bodyPr/>
        <a:lstStyle/>
        <a:p>
          <a:endParaRPr lang="en-US"/>
        </a:p>
      </dgm:t>
    </dgm:pt>
    <dgm:pt modelId="{16A79401-D8A8-412D-BA9D-ECDC45EFAB67}" type="pres">
      <dgm:prSet presAssocID="{347ADF41-809E-441D-9E3E-1D5CA1CD19A8}" presName="adorn" presStyleLbl="fgAccFollowNode1" presStyleIdx="0" presStyleCnt="1" custScaleX="137674" custScaleY="137025" custLinFactNeighborX="2240" custLinFactNeighborY="-50805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 prstMaterial="matte"/>
      </dgm:spPr>
    </dgm:pt>
  </dgm:ptLst>
  <dgm:cxnLst>
    <dgm:cxn modelId="{A49073A6-6055-4FD1-A2C2-23D142C4F6EB}" type="presOf" srcId="{5292BC65-E5A1-4AB4-95AB-27ADA94CB0C6}" destId="{920C8555-CAA7-4E8B-9D6F-368121449AED}" srcOrd="0" destOrd="0" presId="urn:microsoft.com/office/officeart/2005/8/layout/bList2#72"/>
    <dgm:cxn modelId="{29DF5CA7-FA00-45B4-A624-BD5630AA5D0B}" type="presOf" srcId="{347ADF41-809E-441D-9E3E-1D5CA1CD19A8}" destId="{FE77D3A9-826F-49DA-B306-A4F44DA2DC4C}" srcOrd="1" destOrd="0" presId="urn:microsoft.com/office/officeart/2005/8/layout/bList2#72"/>
    <dgm:cxn modelId="{5B9CA150-E21B-4557-AB42-D8537D11672C}" srcId="{477B5F20-76FD-473C-99A5-C3CBCFA4E11D}" destId="{347ADF41-809E-441D-9E3E-1D5CA1CD19A8}" srcOrd="0" destOrd="0" parTransId="{2AA424AF-2D70-40E2-9B2C-46CABFDFEA13}" sibTransId="{82097EED-CDA0-4213-A4CA-6DEA186810B5}"/>
    <dgm:cxn modelId="{52F66FDF-CC0D-438E-9E88-EC8D989B5CDF}" srcId="{347ADF41-809E-441D-9E3E-1D5CA1CD19A8}" destId="{5292BC65-E5A1-4AB4-95AB-27ADA94CB0C6}" srcOrd="0" destOrd="0" parTransId="{D326A2FA-F3AD-4A51-8BBA-F2FD64926350}" sibTransId="{45A26081-F128-45B1-8B33-5EEF6F4EC012}"/>
    <dgm:cxn modelId="{37C510E7-1A17-455E-90A6-00D4768675A2}" type="presOf" srcId="{347ADF41-809E-441D-9E3E-1D5CA1CD19A8}" destId="{A145C0DC-39F0-49C7-A86B-811F785028AC}" srcOrd="0" destOrd="0" presId="urn:microsoft.com/office/officeart/2005/8/layout/bList2#72"/>
    <dgm:cxn modelId="{2BF26828-FBD3-4876-B221-244B9D352ACA}" type="presOf" srcId="{477B5F20-76FD-473C-99A5-C3CBCFA4E11D}" destId="{ECD55D10-AA64-4385-BD90-69849308E09D}" srcOrd="0" destOrd="0" presId="urn:microsoft.com/office/officeart/2005/8/layout/bList2#72"/>
    <dgm:cxn modelId="{345FB93F-5ED1-42EA-B0BF-96BE78B120A0}" type="presParOf" srcId="{ECD55D10-AA64-4385-BD90-69849308E09D}" destId="{28434336-4610-491E-8F81-2CA634542C34}" srcOrd="0" destOrd="0" presId="urn:microsoft.com/office/officeart/2005/8/layout/bList2#72"/>
    <dgm:cxn modelId="{3DF487FE-6042-4BA4-8611-BE3C5625A219}" type="presParOf" srcId="{28434336-4610-491E-8F81-2CA634542C34}" destId="{920C8555-CAA7-4E8B-9D6F-368121449AED}" srcOrd="0" destOrd="0" presId="urn:microsoft.com/office/officeart/2005/8/layout/bList2#72"/>
    <dgm:cxn modelId="{B4EF4C1D-E190-47DF-A5CA-625E50903095}" type="presParOf" srcId="{28434336-4610-491E-8F81-2CA634542C34}" destId="{A145C0DC-39F0-49C7-A86B-811F785028AC}" srcOrd="1" destOrd="0" presId="urn:microsoft.com/office/officeart/2005/8/layout/bList2#72"/>
    <dgm:cxn modelId="{132D0556-D542-4F06-9BF7-084385261DAE}" type="presParOf" srcId="{28434336-4610-491E-8F81-2CA634542C34}" destId="{FE77D3A9-826F-49DA-B306-A4F44DA2DC4C}" srcOrd="2" destOrd="0" presId="urn:microsoft.com/office/officeart/2005/8/layout/bList2#72"/>
    <dgm:cxn modelId="{DE770557-3A53-43E4-81C9-152B0ADB9092}" type="presParOf" srcId="{28434336-4610-491E-8F81-2CA634542C34}" destId="{16A79401-D8A8-412D-BA9D-ECDC45EFAB67}" srcOrd="3" destOrd="0" presId="urn:microsoft.com/office/officeart/2005/8/layout/bList2#7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7B5F20-76FD-473C-99A5-C3CBCFA4E11D}" type="doc">
      <dgm:prSet loTypeId="urn:microsoft.com/office/officeart/2005/8/layout/bList2#40" loCatId="list" qsTypeId="urn:microsoft.com/office/officeart/2005/8/quickstyle/simple1" qsCatId="simple" csTypeId="urn:microsoft.com/office/officeart/2005/8/colors/accent1_2" csCatId="accent1" phldr="1"/>
      <dgm:spPr/>
    </dgm:pt>
    <dgm:pt modelId="{347ADF41-809E-441D-9E3E-1D5CA1CD19A8}">
      <dgm:prSet phldrT="[Text]"/>
      <dgm:spPr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b="1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Mesosphere</a:t>
          </a:r>
          <a:endParaRPr lang="en-US" b="1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gm:t>
    </dgm:pt>
    <dgm:pt modelId="{2AA424AF-2D70-40E2-9B2C-46CABFDFEA13}" type="parTrans" cxnId="{5B9CA150-E21B-4557-AB42-D8537D11672C}">
      <dgm:prSet/>
      <dgm:spPr/>
      <dgm:t>
        <a:bodyPr/>
        <a:lstStyle/>
        <a:p>
          <a:endParaRPr lang="en-US"/>
        </a:p>
      </dgm:t>
    </dgm:pt>
    <dgm:pt modelId="{82097EED-CDA0-4213-A4CA-6DEA186810B5}" type="sibTrans" cxnId="{5B9CA150-E21B-4557-AB42-D8537D11672C}">
      <dgm:prSet/>
      <dgm:spPr/>
      <dgm:t>
        <a:bodyPr/>
        <a:lstStyle/>
        <a:p>
          <a:endParaRPr lang="en-US"/>
        </a:p>
      </dgm:t>
    </dgm:pt>
    <dgm:pt modelId="{5292BC65-E5A1-4AB4-95AB-27ADA94CB0C6}">
      <dgm:prSet phldrT="[Text]"/>
      <dgm:spPr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dirty="0" smtClean="0">
              <a:latin typeface="LilyUPC" pitchFamily="34" charset="-34"/>
              <a:cs typeface="LilyUPC" pitchFamily="34" charset="-34"/>
            </a:rPr>
            <a:t>The middle layer of the atmosphere.</a:t>
          </a:r>
          <a:endParaRPr lang="en-US" dirty="0">
            <a:latin typeface="LilyUPC" pitchFamily="34" charset="-34"/>
            <a:cs typeface="LilyUPC" pitchFamily="34" charset="-34"/>
          </a:endParaRPr>
        </a:p>
      </dgm:t>
    </dgm:pt>
    <dgm:pt modelId="{D326A2FA-F3AD-4A51-8BBA-F2FD64926350}" type="parTrans" cxnId="{52F66FDF-CC0D-438E-9E88-EC8D989B5CDF}">
      <dgm:prSet/>
      <dgm:spPr/>
      <dgm:t>
        <a:bodyPr/>
        <a:lstStyle/>
        <a:p>
          <a:endParaRPr lang="en-US"/>
        </a:p>
      </dgm:t>
    </dgm:pt>
    <dgm:pt modelId="{45A26081-F128-45B1-8B33-5EEF6F4EC012}" type="sibTrans" cxnId="{52F66FDF-CC0D-438E-9E88-EC8D989B5CDF}">
      <dgm:prSet/>
      <dgm:spPr/>
      <dgm:t>
        <a:bodyPr/>
        <a:lstStyle/>
        <a:p>
          <a:endParaRPr lang="en-US"/>
        </a:p>
      </dgm:t>
    </dgm:pt>
    <dgm:pt modelId="{5E0A4067-0579-463B-A1BB-DBB99DA6CF68}">
      <dgm:prSet phldrT="[Text]"/>
      <dgm:spPr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dirty="0" smtClean="0">
              <a:latin typeface="LilyUPC" pitchFamily="34" charset="-34"/>
              <a:cs typeface="LilyUPC" pitchFamily="34" charset="-34"/>
            </a:rPr>
            <a:t>Coldest layer-</a:t>
          </a:r>
          <a:endParaRPr lang="en-US" dirty="0">
            <a:latin typeface="LilyUPC" pitchFamily="34" charset="-34"/>
            <a:cs typeface="LilyUPC" pitchFamily="34" charset="-34"/>
          </a:endParaRPr>
        </a:p>
      </dgm:t>
    </dgm:pt>
    <dgm:pt modelId="{3F4CBC3B-65CD-4BC6-9D53-7093D91BA1DD}" type="parTrans" cxnId="{EAD6DCA8-2AD4-40D1-98F5-A91F48705AD2}">
      <dgm:prSet/>
      <dgm:spPr/>
      <dgm:t>
        <a:bodyPr/>
        <a:lstStyle/>
        <a:p>
          <a:endParaRPr lang="en-US"/>
        </a:p>
      </dgm:t>
    </dgm:pt>
    <dgm:pt modelId="{78138C5B-8598-446F-9A01-FA167BDF4795}" type="sibTrans" cxnId="{EAD6DCA8-2AD4-40D1-98F5-A91F48705AD2}">
      <dgm:prSet/>
      <dgm:spPr/>
      <dgm:t>
        <a:bodyPr/>
        <a:lstStyle/>
        <a:p>
          <a:endParaRPr lang="en-US"/>
        </a:p>
      </dgm:t>
    </dgm:pt>
    <dgm:pt modelId="{ECD55D10-AA64-4385-BD90-69849308E09D}" type="pres">
      <dgm:prSet presAssocID="{477B5F20-76FD-473C-99A5-C3CBCFA4E11D}" presName="diagram" presStyleCnt="0">
        <dgm:presLayoutVars>
          <dgm:dir/>
          <dgm:animLvl val="lvl"/>
          <dgm:resizeHandles val="exact"/>
        </dgm:presLayoutVars>
      </dgm:prSet>
      <dgm:spPr/>
    </dgm:pt>
    <dgm:pt modelId="{28434336-4610-491E-8F81-2CA634542C34}" type="pres">
      <dgm:prSet presAssocID="{347ADF41-809E-441D-9E3E-1D5CA1CD19A8}" presName="compNode" presStyleCnt="0"/>
      <dgm:spPr>
        <a:scene3d>
          <a:camera prst="orthographicFront"/>
          <a:lightRig rig="threePt" dir="t"/>
        </a:scene3d>
        <a:sp3d prstMaterial="matte"/>
      </dgm:spPr>
    </dgm:pt>
    <dgm:pt modelId="{920C8555-CAA7-4E8B-9D6F-368121449AED}" type="pres">
      <dgm:prSet presAssocID="{347ADF41-809E-441D-9E3E-1D5CA1CD19A8}" presName="childRect" presStyleLbl="bgAcc1" presStyleIdx="0" presStyleCnt="1" custScaleX="136529" custScaleY="62770" custLinFactNeighborX="906" custLinFactNeighborY="-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5C0DC-39F0-49C7-A86B-811F785028AC}" type="pres">
      <dgm:prSet presAssocID="{347ADF41-809E-441D-9E3E-1D5CA1CD19A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7D3A9-826F-49DA-B306-A4F44DA2DC4C}" type="pres">
      <dgm:prSet presAssocID="{347ADF41-809E-441D-9E3E-1D5CA1CD19A8}" presName="parentRect" presStyleLbl="alignNode1" presStyleIdx="0" presStyleCnt="1" custScaleX="136726" custLinFactNeighborX="1277" custLinFactNeighborY="-44782"/>
      <dgm:spPr/>
      <dgm:t>
        <a:bodyPr/>
        <a:lstStyle/>
        <a:p>
          <a:endParaRPr lang="en-US"/>
        </a:p>
      </dgm:t>
    </dgm:pt>
    <dgm:pt modelId="{16A79401-D8A8-412D-BA9D-ECDC45EFAB67}" type="pres">
      <dgm:prSet presAssocID="{347ADF41-809E-441D-9E3E-1D5CA1CD19A8}" presName="adorn" presStyleLbl="fgAccFollowNode1" presStyleIdx="0" presStyleCnt="1" custScaleX="137674" custScaleY="137025" custLinFactNeighborX="21407" custLinFactNeighborY="-62305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 prstMaterial="matte"/>
      </dgm:spPr>
    </dgm:pt>
  </dgm:ptLst>
  <dgm:cxnLst>
    <dgm:cxn modelId="{52F66FDF-CC0D-438E-9E88-EC8D989B5CDF}" srcId="{347ADF41-809E-441D-9E3E-1D5CA1CD19A8}" destId="{5292BC65-E5A1-4AB4-95AB-27ADA94CB0C6}" srcOrd="0" destOrd="0" parTransId="{D326A2FA-F3AD-4A51-8BBA-F2FD64926350}" sibTransId="{45A26081-F128-45B1-8B33-5EEF6F4EC012}"/>
    <dgm:cxn modelId="{5B9CA150-E21B-4557-AB42-D8537D11672C}" srcId="{477B5F20-76FD-473C-99A5-C3CBCFA4E11D}" destId="{347ADF41-809E-441D-9E3E-1D5CA1CD19A8}" srcOrd="0" destOrd="0" parTransId="{2AA424AF-2D70-40E2-9B2C-46CABFDFEA13}" sibTransId="{82097EED-CDA0-4213-A4CA-6DEA186810B5}"/>
    <dgm:cxn modelId="{69FB8EB3-677F-4D73-BBCE-548AF2D8DB5E}" type="presOf" srcId="{347ADF41-809E-441D-9E3E-1D5CA1CD19A8}" destId="{A145C0DC-39F0-49C7-A86B-811F785028AC}" srcOrd="0" destOrd="0" presId="urn:microsoft.com/office/officeart/2005/8/layout/bList2#40"/>
    <dgm:cxn modelId="{B8D33555-6898-4EC9-864D-DA68BEA60AD3}" type="presOf" srcId="{5292BC65-E5A1-4AB4-95AB-27ADA94CB0C6}" destId="{920C8555-CAA7-4E8B-9D6F-368121449AED}" srcOrd="0" destOrd="0" presId="urn:microsoft.com/office/officeart/2005/8/layout/bList2#40"/>
    <dgm:cxn modelId="{CE295706-09BC-4C42-9A97-26D57946A67C}" type="presOf" srcId="{347ADF41-809E-441D-9E3E-1D5CA1CD19A8}" destId="{FE77D3A9-826F-49DA-B306-A4F44DA2DC4C}" srcOrd="1" destOrd="0" presId="urn:microsoft.com/office/officeart/2005/8/layout/bList2#40"/>
    <dgm:cxn modelId="{EAD6DCA8-2AD4-40D1-98F5-A91F48705AD2}" srcId="{347ADF41-809E-441D-9E3E-1D5CA1CD19A8}" destId="{5E0A4067-0579-463B-A1BB-DBB99DA6CF68}" srcOrd="1" destOrd="0" parTransId="{3F4CBC3B-65CD-4BC6-9D53-7093D91BA1DD}" sibTransId="{78138C5B-8598-446F-9A01-FA167BDF4795}"/>
    <dgm:cxn modelId="{89B5DDD5-A4CE-48EF-A573-C116306F8104}" type="presOf" srcId="{5E0A4067-0579-463B-A1BB-DBB99DA6CF68}" destId="{920C8555-CAA7-4E8B-9D6F-368121449AED}" srcOrd="0" destOrd="1" presId="urn:microsoft.com/office/officeart/2005/8/layout/bList2#40"/>
    <dgm:cxn modelId="{9DFEC701-E91E-42D1-A41E-9EC8D892F861}" type="presOf" srcId="{477B5F20-76FD-473C-99A5-C3CBCFA4E11D}" destId="{ECD55D10-AA64-4385-BD90-69849308E09D}" srcOrd="0" destOrd="0" presId="urn:microsoft.com/office/officeart/2005/8/layout/bList2#40"/>
    <dgm:cxn modelId="{360BA7F9-CD74-4C8D-9216-83048D0A7221}" type="presParOf" srcId="{ECD55D10-AA64-4385-BD90-69849308E09D}" destId="{28434336-4610-491E-8F81-2CA634542C34}" srcOrd="0" destOrd="0" presId="urn:microsoft.com/office/officeart/2005/8/layout/bList2#40"/>
    <dgm:cxn modelId="{4A33DA5A-0660-4F54-BFFB-BA0EBB56D747}" type="presParOf" srcId="{28434336-4610-491E-8F81-2CA634542C34}" destId="{920C8555-CAA7-4E8B-9D6F-368121449AED}" srcOrd="0" destOrd="0" presId="urn:microsoft.com/office/officeart/2005/8/layout/bList2#40"/>
    <dgm:cxn modelId="{D69566C3-4A3A-4232-8063-6DC73666329C}" type="presParOf" srcId="{28434336-4610-491E-8F81-2CA634542C34}" destId="{A145C0DC-39F0-49C7-A86B-811F785028AC}" srcOrd="1" destOrd="0" presId="urn:microsoft.com/office/officeart/2005/8/layout/bList2#40"/>
    <dgm:cxn modelId="{8CA39346-3B74-4565-89E6-1E7CB4CFE97C}" type="presParOf" srcId="{28434336-4610-491E-8F81-2CA634542C34}" destId="{FE77D3A9-826F-49DA-B306-A4F44DA2DC4C}" srcOrd="2" destOrd="0" presId="urn:microsoft.com/office/officeart/2005/8/layout/bList2#40"/>
    <dgm:cxn modelId="{34A5CDBF-9FAD-4EFE-A979-EEB9BB455711}" type="presParOf" srcId="{28434336-4610-491E-8F81-2CA634542C34}" destId="{16A79401-D8A8-412D-BA9D-ECDC45EFAB67}" srcOrd="3" destOrd="0" presId="urn:microsoft.com/office/officeart/2005/8/layout/bList2#40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77B5F20-76FD-473C-99A5-C3CBCFA4E11D}" type="doc">
      <dgm:prSet loTypeId="urn:microsoft.com/office/officeart/2005/8/layout/bList2#41" loCatId="list" qsTypeId="urn:microsoft.com/office/officeart/2005/8/quickstyle/simple1" qsCatId="simple" csTypeId="urn:microsoft.com/office/officeart/2005/8/colors/accent1_2" csCatId="accent1" phldr="1"/>
      <dgm:spPr/>
    </dgm:pt>
    <dgm:pt modelId="{347ADF41-809E-441D-9E3E-1D5CA1CD19A8}">
      <dgm:prSet phldrT="[Text]"/>
      <dgm:spPr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b="1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Thermosphere</a:t>
          </a:r>
          <a:endParaRPr lang="en-US" b="1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gm:t>
    </dgm:pt>
    <dgm:pt modelId="{2AA424AF-2D70-40E2-9B2C-46CABFDFEA13}" type="parTrans" cxnId="{5B9CA150-E21B-4557-AB42-D8537D11672C}">
      <dgm:prSet/>
      <dgm:spPr/>
      <dgm:t>
        <a:bodyPr/>
        <a:lstStyle/>
        <a:p>
          <a:endParaRPr lang="en-US"/>
        </a:p>
      </dgm:t>
    </dgm:pt>
    <dgm:pt modelId="{82097EED-CDA0-4213-A4CA-6DEA186810B5}" type="sibTrans" cxnId="{5B9CA150-E21B-4557-AB42-D8537D11672C}">
      <dgm:prSet/>
      <dgm:spPr/>
      <dgm:t>
        <a:bodyPr/>
        <a:lstStyle/>
        <a:p>
          <a:endParaRPr lang="en-US"/>
        </a:p>
      </dgm:t>
    </dgm:pt>
    <dgm:pt modelId="{5292BC65-E5A1-4AB4-95AB-27ADA94CB0C6}">
      <dgm:prSet phldrT="[Text]"/>
      <dgm:spPr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dirty="0" smtClean="0">
              <a:latin typeface="LilyUPC" pitchFamily="34" charset="-34"/>
              <a:cs typeface="LilyUPC" pitchFamily="34" charset="-34"/>
            </a:rPr>
            <a:t>The hottest layer of the atmosphere.</a:t>
          </a:r>
          <a:endParaRPr lang="en-US" dirty="0">
            <a:latin typeface="LilyUPC" pitchFamily="34" charset="-34"/>
            <a:cs typeface="LilyUPC" pitchFamily="34" charset="-34"/>
          </a:endParaRPr>
        </a:p>
      </dgm:t>
    </dgm:pt>
    <dgm:pt modelId="{D326A2FA-F3AD-4A51-8BBA-F2FD64926350}" type="parTrans" cxnId="{52F66FDF-CC0D-438E-9E88-EC8D989B5CDF}">
      <dgm:prSet/>
      <dgm:spPr/>
      <dgm:t>
        <a:bodyPr/>
        <a:lstStyle/>
        <a:p>
          <a:endParaRPr lang="en-US"/>
        </a:p>
      </dgm:t>
    </dgm:pt>
    <dgm:pt modelId="{45A26081-F128-45B1-8B33-5EEF6F4EC012}" type="sibTrans" cxnId="{52F66FDF-CC0D-438E-9E88-EC8D989B5CDF}">
      <dgm:prSet/>
      <dgm:spPr/>
      <dgm:t>
        <a:bodyPr/>
        <a:lstStyle/>
        <a:p>
          <a:endParaRPr lang="en-US"/>
        </a:p>
      </dgm:t>
    </dgm:pt>
    <dgm:pt modelId="{ECD55D10-AA64-4385-BD90-69849308E09D}" type="pres">
      <dgm:prSet presAssocID="{477B5F20-76FD-473C-99A5-C3CBCFA4E11D}" presName="diagram" presStyleCnt="0">
        <dgm:presLayoutVars>
          <dgm:dir/>
          <dgm:animLvl val="lvl"/>
          <dgm:resizeHandles val="exact"/>
        </dgm:presLayoutVars>
      </dgm:prSet>
      <dgm:spPr/>
    </dgm:pt>
    <dgm:pt modelId="{28434336-4610-491E-8F81-2CA634542C34}" type="pres">
      <dgm:prSet presAssocID="{347ADF41-809E-441D-9E3E-1D5CA1CD19A8}" presName="compNode" presStyleCnt="0"/>
      <dgm:spPr>
        <a:scene3d>
          <a:camera prst="orthographicFront"/>
          <a:lightRig rig="threePt" dir="t"/>
        </a:scene3d>
        <a:sp3d prstMaterial="matte"/>
      </dgm:spPr>
    </dgm:pt>
    <dgm:pt modelId="{920C8555-CAA7-4E8B-9D6F-368121449AED}" type="pres">
      <dgm:prSet presAssocID="{347ADF41-809E-441D-9E3E-1D5CA1CD19A8}" presName="childRect" presStyleLbl="bgAcc1" presStyleIdx="0" presStyleCnt="1" custScaleX="136529" custScaleY="62770" custLinFactNeighborX="906" custLinFactNeighborY="-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5C0DC-39F0-49C7-A86B-811F785028AC}" type="pres">
      <dgm:prSet presAssocID="{347ADF41-809E-441D-9E3E-1D5CA1CD19A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7D3A9-826F-49DA-B306-A4F44DA2DC4C}" type="pres">
      <dgm:prSet presAssocID="{347ADF41-809E-441D-9E3E-1D5CA1CD19A8}" presName="parentRect" presStyleLbl="alignNode1" presStyleIdx="0" presStyleCnt="1" custScaleX="136726" custLinFactNeighborX="1277" custLinFactNeighborY="-44782"/>
      <dgm:spPr/>
      <dgm:t>
        <a:bodyPr/>
        <a:lstStyle/>
        <a:p>
          <a:endParaRPr lang="en-US"/>
        </a:p>
      </dgm:t>
    </dgm:pt>
    <dgm:pt modelId="{16A79401-D8A8-412D-BA9D-ECDC45EFAB67}" type="pres">
      <dgm:prSet presAssocID="{347ADF41-809E-441D-9E3E-1D5CA1CD19A8}" presName="adorn" presStyleLbl="fgAccFollowNode1" presStyleIdx="0" presStyleCnt="1" custScaleX="115335" custScaleY="131317" custLinFactNeighborX="21407" custLinFactNeighborY="-62305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 prstMaterial="matte"/>
      </dgm:spPr>
    </dgm:pt>
  </dgm:ptLst>
  <dgm:cxnLst>
    <dgm:cxn modelId="{5B9CA150-E21B-4557-AB42-D8537D11672C}" srcId="{477B5F20-76FD-473C-99A5-C3CBCFA4E11D}" destId="{347ADF41-809E-441D-9E3E-1D5CA1CD19A8}" srcOrd="0" destOrd="0" parTransId="{2AA424AF-2D70-40E2-9B2C-46CABFDFEA13}" sibTransId="{82097EED-CDA0-4213-A4CA-6DEA186810B5}"/>
    <dgm:cxn modelId="{52F66FDF-CC0D-438E-9E88-EC8D989B5CDF}" srcId="{347ADF41-809E-441D-9E3E-1D5CA1CD19A8}" destId="{5292BC65-E5A1-4AB4-95AB-27ADA94CB0C6}" srcOrd="0" destOrd="0" parTransId="{D326A2FA-F3AD-4A51-8BBA-F2FD64926350}" sibTransId="{45A26081-F128-45B1-8B33-5EEF6F4EC012}"/>
    <dgm:cxn modelId="{CA0AC68B-34F1-4C8A-90C7-3E05F8BD9B09}" type="presOf" srcId="{5292BC65-E5A1-4AB4-95AB-27ADA94CB0C6}" destId="{920C8555-CAA7-4E8B-9D6F-368121449AED}" srcOrd="0" destOrd="0" presId="urn:microsoft.com/office/officeart/2005/8/layout/bList2#41"/>
    <dgm:cxn modelId="{544F11AC-0C1C-4073-B5D4-A1B9B701D706}" type="presOf" srcId="{347ADF41-809E-441D-9E3E-1D5CA1CD19A8}" destId="{A145C0DC-39F0-49C7-A86B-811F785028AC}" srcOrd="0" destOrd="0" presId="urn:microsoft.com/office/officeart/2005/8/layout/bList2#41"/>
    <dgm:cxn modelId="{1078877F-EA31-46F5-AF6F-2002349C24DA}" type="presOf" srcId="{477B5F20-76FD-473C-99A5-C3CBCFA4E11D}" destId="{ECD55D10-AA64-4385-BD90-69849308E09D}" srcOrd="0" destOrd="0" presId="urn:microsoft.com/office/officeart/2005/8/layout/bList2#41"/>
    <dgm:cxn modelId="{27872E8F-843B-42CA-8F51-1618DC0AAA6A}" type="presOf" srcId="{347ADF41-809E-441D-9E3E-1D5CA1CD19A8}" destId="{FE77D3A9-826F-49DA-B306-A4F44DA2DC4C}" srcOrd="1" destOrd="0" presId="urn:microsoft.com/office/officeart/2005/8/layout/bList2#41"/>
    <dgm:cxn modelId="{17CD73C5-2DD2-460A-831D-016918E869B5}" type="presParOf" srcId="{ECD55D10-AA64-4385-BD90-69849308E09D}" destId="{28434336-4610-491E-8F81-2CA634542C34}" srcOrd="0" destOrd="0" presId="urn:microsoft.com/office/officeart/2005/8/layout/bList2#41"/>
    <dgm:cxn modelId="{AC7F7955-3AE9-4980-B4E4-8BEB7D316DDE}" type="presParOf" srcId="{28434336-4610-491E-8F81-2CA634542C34}" destId="{920C8555-CAA7-4E8B-9D6F-368121449AED}" srcOrd="0" destOrd="0" presId="urn:microsoft.com/office/officeart/2005/8/layout/bList2#41"/>
    <dgm:cxn modelId="{BA28AF26-11C2-4C23-B79D-3E0D6A76DC9D}" type="presParOf" srcId="{28434336-4610-491E-8F81-2CA634542C34}" destId="{A145C0DC-39F0-49C7-A86B-811F785028AC}" srcOrd="1" destOrd="0" presId="urn:microsoft.com/office/officeart/2005/8/layout/bList2#41"/>
    <dgm:cxn modelId="{8F75F89B-3A6B-490B-A97E-D3D51A7445D9}" type="presParOf" srcId="{28434336-4610-491E-8F81-2CA634542C34}" destId="{FE77D3A9-826F-49DA-B306-A4F44DA2DC4C}" srcOrd="2" destOrd="0" presId="urn:microsoft.com/office/officeart/2005/8/layout/bList2#41"/>
    <dgm:cxn modelId="{CA98DA8C-D31B-41B2-8A36-8F3EF8953F07}" type="presParOf" srcId="{28434336-4610-491E-8F81-2CA634542C34}" destId="{16A79401-D8A8-412D-BA9D-ECDC45EFAB67}" srcOrd="3" destOrd="0" presId="urn:microsoft.com/office/officeart/2005/8/layout/bList2#4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77B5F20-76FD-473C-99A5-C3CBCFA4E11D}" type="doc">
      <dgm:prSet loTypeId="urn:microsoft.com/office/officeart/2005/8/layout/bList2#42" loCatId="list" qsTypeId="urn:microsoft.com/office/officeart/2005/8/quickstyle/simple1" qsCatId="simple" csTypeId="urn:microsoft.com/office/officeart/2005/8/colors/accent1_2" csCatId="accent1" phldr="1"/>
      <dgm:spPr/>
    </dgm:pt>
    <dgm:pt modelId="{347ADF41-809E-441D-9E3E-1D5CA1CD19A8}">
      <dgm:prSet phldrT="[Text]"/>
      <dgm:spPr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b="1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Ionosphere</a:t>
          </a:r>
          <a:endParaRPr lang="en-US" b="1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gm:t>
    </dgm:pt>
    <dgm:pt modelId="{2AA424AF-2D70-40E2-9B2C-46CABFDFEA13}" type="parTrans" cxnId="{5B9CA150-E21B-4557-AB42-D8537D11672C}">
      <dgm:prSet/>
      <dgm:spPr/>
      <dgm:t>
        <a:bodyPr/>
        <a:lstStyle/>
        <a:p>
          <a:endParaRPr lang="en-US"/>
        </a:p>
      </dgm:t>
    </dgm:pt>
    <dgm:pt modelId="{82097EED-CDA0-4213-A4CA-6DEA186810B5}" type="sibTrans" cxnId="{5B9CA150-E21B-4557-AB42-D8537D11672C}">
      <dgm:prSet/>
      <dgm:spPr/>
      <dgm:t>
        <a:bodyPr/>
        <a:lstStyle/>
        <a:p>
          <a:endParaRPr lang="en-US"/>
        </a:p>
      </dgm:t>
    </dgm:pt>
    <dgm:pt modelId="{5292BC65-E5A1-4AB4-95AB-27ADA94CB0C6}">
      <dgm:prSet phldrT="[Text]"/>
      <dgm:spPr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dirty="0" smtClean="0">
              <a:latin typeface="LilyUPC" pitchFamily="34" charset="-34"/>
              <a:cs typeface="LilyUPC" pitchFamily="34" charset="-34"/>
            </a:rPr>
            <a:t>The layer of the atmosphere in which auroras are created.</a:t>
          </a:r>
          <a:endParaRPr lang="en-US" dirty="0">
            <a:latin typeface="LilyUPC" pitchFamily="34" charset="-34"/>
            <a:cs typeface="LilyUPC" pitchFamily="34" charset="-34"/>
          </a:endParaRPr>
        </a:p>
      </dgm:t>
    </dgm:pt>
    <dgm:pt modelId="{D326A2FA-F3AD-4A51-8BBA-F2FD64926350}" type="parTrans" cxnId="{52F66FDF-CC0D-438E-9E88-EC8D989B5CDF}">
      <dgm:prSet/>
      <dgm:spPr/>
      <dgm:t>
        <a:bodyPr/>
        <a:lstStyle/>
        <a:p>
          <a:endParaRPr lang="en-US"/>
        </a:p>
      </dgm:t>
    </dgm:pt>
    <dgm:pt modelId="{45A26081-F128-45B1-8B33-5EEF6F4EC012}" type="sibTrans" cxnId="{52F66FDF-CC0D-438E-9E88-EC8D989B5CDF}">
      <dgm:prSet/>
      <dgm:spPr/>
      <dgm:t>
        <a:bodyPr/>
        <a:lstStyle/>
        <a:p>
          <a:endParaRPr lang="en-US"/>
        </a:p>
      </dgm:t>
    </dgm:pt>
    <dgm:pt modelId="{ECD55D10-AA64-4385-BD90-69849308E09D}" type="pres">
      <dgm:prSet presAssocID="{477B5F20-76FD-473C-99A5-C3CBCFA4E11D}" presName="diagram" presStyleCnt="0">
        <dgm:presLayoutVars>
          <dgm:dir/>
          <dgm:animLvl val="lvl"/>
          <dgm:resizeHandles val="exact"/>
        </dgm:presLayoutVars>
      </dgm:prSet>
      <dgm:spPr/>
    </dgm:pt>
    <dgm:pt modelId="{28434336-4610-491E-8F81-2CA634542C34}" type="pres">
      <dgm:prSet presAssocID="{347ADF41-809E-441D-9E3E-1D5CA1CD19A8}" presName="compNode" presStyleCnt="0"/>
      <dgm:spPr>
        <a:scene3d>
          <a:camera prst="orthographicFront"/>
          <a:lightRig rig="threePt" dir="t"/>
        </a:scene3d>
        <a:sp3d prstMaterial="matte"/>
      </dgm:spPr>
    </dgm:pt>
    <dgm:pt modelId="{920C8555-CAA7-4E8B-9D6F-368121449AED}" type="pres">
      <dgm:prSet presAssocID="{347ADF41-809E-441D-9E3E-1D5CA1CD19A8}" presName="childRect" presStyleLbl="bgAcc1" presStyleIdx="0" presStyleCnt="1" custScaleX="136529" custScaleY="62770" custLinFactNeighborX="906" custLinFactNeighborY="-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5C0DC-39F0-49C7-A86B-811F785028AC}" type="pres">
      <dgm:prSet presAssocID="{347ADF41-809E-441D-9E3E-1D5CA1CD19A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7D3A9-826F-49DA-B306-A4F44DA2DC4C}" type="pres">
      <dgm:prSet presAssocID="{347ADF41-809E-441D-9E3E-1D5CA1CD19A8}" presName="parentRect" presStyleLbl="alignNode1" presStyleIdx="0" presStyleCnt="1" custScaleX="136726" custLinFactNeighborX="1277" custLinFactNeighborY="-44782"/>
      <dgm:spPr/>
      <dgm:t>
        <a:bodyPr/>
        <a:lstStyle/>
        <a:p>
          <a:endParaRPr lang="en-US"/>
        </a:p>
      </dgm:t>
    </dgm:pt>
    <dgm:pt modelId="{16A79401-D8A8-412D-BA9D-ECDC45EFAB67}" type="pres">
      <dgm:prSet presAssocID="{347ADF41-809E-441D-9E3E-1D5CA1CD19A8}" presName="adorn" presStyleLbl="fgAccFollowNode1" presStyleIdx="0" presStyleCnt="1" custScaleX="137674" custScaleY="137025" custLinFactNeighborX="21407" custLinFactNeighborY="-62305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 prstMaterial="matte"/>
      </dgm:spPr>
    </dgm:pt>
  </dgm:ptLst>
  <dgm:cxnLst>
    <dgm:cxn modelId="{5B9CA150-E21B-4557-AB42-D8537D11672C}" srcId="{477B5F20-76FD-473C-99A5-C3CBCFA4E11D}" destId="{347ADF41-809E-441D-9E3E-1D5CA1CD19A8}" srcOrd="0" destOrd="0" parTransId="{2AA424AF-2D70-40E2-9B2C-46CABFDFEA13}" sibTransId="{82097EED-CDA0-4213-A4CA-6DEA186810B5}"/>
    <dgm:cxn modelId="{A0A2F5AF-3CC8-461B-8692-790185F6A615}" type="presOf" srcId="{347ADF41-809E-441D-9E3E-1D5CA1CD19A8}" destId="{A145C0DC-39F0-49C7-A86B-811F785028AC}" srcOrd="0" destOrd="0" presId="urn:microsoft.com/office/officeart/2005/8/layout/bList2#42"/>
    <dgm:cxn modelId="{3D5792F0-B265-46B0-B9A2-FD933D831B65}" type="presOf" srcId="{347ADF41-809E-441D-9E3E-1D5CA1CD19A8}" destId="{FE77D3A9-826F-49DA-B306-A4F44DA2DC4C}" srcOrd="1" destOrd="0" presId="urn:microsoft.com/office/officeart/2005/8/layout/bList2#42"/>
    <dgm:cxn modelId="{52F66FDF-CC0D-438E-9E88-EC8D989B5CDF}" srcId="{347ADF41-809E-441D-9E3E-1D5CA1CD19A8}" destId="{5292BC65-E5A1-4AB4-95AB-27ADA94CB0C6}" srcOrd="0" destOrd="0" parTransId="{D326A2FA-F3AD-4A51-8BBA-F2FD64926350}" sibTransId="{45A26081-F128-45B1-8B33-5EEF6F4EC012}"/>
    <dgm:cxn modelId="{3D3338B0-AF15-48E8-B1FE-65D9C134C04C}" type="presOf" srcId="{477B5F20-76FD-473C-99A5-C3CBCFA4E11D}" destId="{ECD55D10-AA64-4385-BD90-69849308E09D}" srcOrd="0" destOrd="0" presId="urn:microsoft.com/office/officeart/2005/8/layout/bList2#42"/>
    <dgm:cxn modelId="{4ADFD8A8-5CA1-42B1-805E-053326D75550}" type="presOf" srcId="{5292BC65-E5A1-4AB4-95AB-27ADA94CB0C6}" destId="{920C8555-CAA7-4E8B-9D6F-368121449AED}" srcOrd="0" destOrd="0" presId="urn:microsoft.com/office/officeart/2005/8/layout/bList2#42"/>
    <dgm:cxn modelId="{82078B78-06CE-486F-B9B1-7419134B4E0D}" type="presParOf" srcId="{ECD55D10-AA64-4385-BD90-69849308E09D}" destId="{28434336-4610-491E-8F81-2CA634542C34}" srcOrd="0" destOrd="0" presId="urn:microsoft.com/office/officeart/2005/8/layout/bList2#42"/>
    <dgm:cxn modelId="{744A25DD-6E4A-41E4-B3A2-FA857037EF40}" type="presParOf" srcId="{28434336-4610-491E-8F81-2CA634542C34}" destId="{920C8555-CAA7-4E8B-9D6F-368121449AED}" srcOrd="0" destOrd="0" presId="urn:microsoft.com/office/officeart/2005/8/layout/bList2#42"/>
    <dgm:cxn modelId="{D9CDA97B-7F10-430B-A852-F3A9D22B54A6}" type="presParOf" srcId="{28434336-4610-491E-8F81-2CA634542C34}" destId="{A145C0DC-39F0-49C7-A86B-811F785028AC}" srcOrd="1" destOrd="0" presId="urn:microsoft.com/office/officeart/2005/8/layout/bList2#42"/>
    <dgm:cxn modelId="{CD97C6D6-7DAA-47F0-A065-7AF1CFA5D035}" type="presParOf" srcId="{28434336-4610-491E-8F81-2CA634542C34}" destId="{FE77D3A9-826F-49DA-B306-A4F44DA2DC4C}" srcOrd="2" destOrd="0" presId="urn:microsoft.com/office/officeart/2005/8/layout/bList2#42"/>
    <dgm:cxn modelId="{5A1AB70E-1CAA-4847-95E9-090A120DAD20}" type="presParOf" srcId="{28434336-4610-491E-8F81-2CA634542C34}" destId="{16A79401-D8A8-412D-BA9D-ECDC45EFAB67}" srcOrd="3" destOrd="0" presId="urn:microsoft.com/office/officeart/2005/8/layout/bList2#4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77B5F20-76FD-473C-99A5-C3CBCFA4E11D}" type="doc">
      <dgm:prSet loTypeId="urn:microsoft.com/office/officeart/2005/8/layout/bList2#43" loCatId="list" qsTypeId="urn:microsoft.com/office/officeart/2005/8/quickstyle/simple1" qsCatId="simple" csTypeId="urn:microsoft.com/office/officeart/2005/8/colors/accent1_2" csCatId="accent1" phldr="1"/>
      <dgm:spPr/>
    </dgm:pt>
    <dgm:pt modelId="{347ADF41-809E-441D-9E3E-1D5CA1CD19A8}">
      <dgm:prSet phldrT="[Text]"/>
      <dgm:spPr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b="1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Exosphere</a:t>
          </a:r>
          <a:endParaRPr lang="en-US" b="1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gm:t>
    </dgm:pt>
    <dgm:pt modelId="{2AA424AF-2D70-40E2-9B2C-46CABFDFEA13}" type="parTrans" cxnId="{5B9CA150-E21B-4557-AB42-D8537D11672C}">
      <dgm:prSet/>
      <dgm:spPr/>
      <dgm:t>
        <a:bodyPr/>
        <a:lstStyle/>
        <a:p>
          <a:endParaRPr lang="en-US"/>
        </a:p>
      </dgm:t>
    </dgm:pt>
    <dgm:pt modelId="{82097EED-CDA0-4213-A4CA-6DEA186810B5}" type="sibTrans" cxnId="{5B9CA150-E21B-4557-AB42-D8537D11672C}">
      <dgm:prSet/>
      <dgm:spPr/>
      <dgm:t>
        <a:bodyPr/>
        <a:lstStyle/>
        <a:p>
          <a:endParaRPr lang="en-US"/>
        </a:p>
      </dgm:t>
    </dgm:pt>
    <dgm:pt modelId="{5292BC65-E5A1-4AB4-95AB-27ADA94CB0C6}">
      <dgm:prSet phldrT="[Text]"/>
      <dgm:spPr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dirty="0" smtClean="0">
              <a:latin typeface="LilyUPC" pitchFamily="34" charset="-34"/>
              <a:cs typeface="LilyUPC" pitchFamily="34" charset="-34"/>
            </a:rPr>
            <a:t>The outermost layer of the atmosphere.</a:t>
          </a:r>
          <a:endParaRPr lang="en-US" dirty="0">
            <a:latin typeface="LilyUPC" pitchFamily="34" charset="-34"/>
            <a:cs typeface="LilyUPC" pitchFamily="34" charset="-34"/>
          </a:endParaRPr>
        </a:p>
      </dgm:t>
    </dgm:pt>
    <dgm:pt modelId="{D326A2FA-F3AD-4A51-8BBA-F2FD64926350}" type="parTrans" cxnId="{52F66FDF-CC0D-438E-9E88-EC8D989B5CDF}">
      <dgm:prSet/>
      <dgm:spPr/>
      <dgm:t>
        <a:bodyPr/>
        <a:lstStyle/>
        <a:p>
          <a:endParaRPr lang="en-US"/>
        </a:p>
      </dgm:t>
    </dgm:pt>
    <dgm:pt modelId="{45A26081-F128-45B1-8B33-5EEF6F4EC012}" type="sibTrans" cxnId="{52F66FDF-CC0D-438E-9E88-EC8D989B5CDF}">
      <dgm:prSet/>
      <dgm:spPr/>
      <dgm:t>
        <a:bodyPr/>
        <a:lstStyle/>
        <a:p>
          <a:endParaRPr lang="en-US"/>
        </a:p>
      </dgm:t>
    </dgm:pt>
    <dgm:pt modelId="{ECD55D10-AA64-4385-BD90-69849308E09D}" type="pres">
      <dgm:prSet presAssocID="{477B5F20-76FD-473C-99A5-C3CBCFA4E11D}" presName="diagram" presStyleCnt="0">
        <dgm:presLayoutVars>
          <dgm:dir/>
          <dgm:animLvl val="lvl"/>
          <dgm:resizeHandles val="exact"/>
        </dgm:presLayoutVars>
      </dgm:prSet>
      <dgm:spPr/>
    </dgm:pt>
    <dgm:pt modelId="{28434336-4610-491E-8F81-2CA634542C34}" type="pres">
      <dgm:prSet presAssocID="{347ADF41-809E-441D-9E3E-1D5CA1CD19A8}" presName="compNode" presStyleCnt="0"/>
      <dgm:spPr>
        <a:scene3d>
          <a:camera prst="orthographicFront"/>
          <a:lightRig rig="threePt" dir="t"/>
        </a:scene3d>
        <a:sp3d prstMaterial="matte"/>
      </dgm:spPr>
    </dgm:pt>
    <dgm:pt modelId="{920C8555-CAA7-4E8B-9D6F-368121449AED}" type="pres">
      <dgm:prSet presAssocID="{347ADF41-809E-441D-9E3E-1D5CA1CD19A8}" presName="childRect" presStyleLbl="bgAcc1" presStyleIdx="0" presStyleCnt="1" custScaleX="136529" custScaleY="62770" custLinFactNeighborX="906" custLinFactNeighborY="-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5C0DC-39F0-49C7-A86B-811F785028AC}" type="pres">
      <dgm:prSet presAssocID="{347ADF41-809E-441D-9E3E-1D5CA1CD19A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7D3A9-826F-49DA-B306-A4F44DA2DC4C}" type="pres">
      <dgm:prSet presAssocID="{347ADF41-809E-441D-9E3E-1D5CA1CD19A8}" presName="parentRect" presStyleLbl="alignNode1" presStyleIdx="0" presStyleCnt="1" custScaleX="136726" custLinFactNeighborX="1277" custLinFactNeighborY="-44782"/>
      <dgm:spPr/>
      <dgm:t>
        <a:bodyPr/>
        <a:lstStyle/>
        <a:p>
          <a:endParaRPr lang="en-US"/>
        </a:p>
      </dgm:t>
    </dgm:pt>
    <dgm:pt modelId="{16A79401-D8A8-412D-BA9D-ECDC45EFAB67}" type="pres">
      <dgm:prSet presAssocID="{347ADF41-809E-441D-9E3E-1D5CA1CD19A8}" presName="adorn" presStyleLbl="fgAccFollowNode1" presStyleIdx="0" presStyleCnt="1" custScaleX="137674" custScaleY="137025" custLinFactNeighborX="21407" custLinFactNeighborY="-62305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 prstMaterial="matte"/>
      </dgm:spPr>
    </dgm:pt>
  </dgm:ptLst>
  <dgm:cxnLst>
    <dgm:cxn modelId="{5B9CA150-E21B-4557-AB42-D8537D11672C}" srcId="{477B5F20-76FD-473C-99A5-C3CBCFA4E11D}" destId="{347ADF41-809E-441D-9E3E-1D5CA1CD19A8}" srcOrd="0" destOrd="0" parTransId="{2AA424AF-2D70-40E2-9B2C-46CABFDFEA13}" sibTransId="{82097EED-CDA0-4213-A4CA-6DEA186810B5}"/>
    <dgm:cxn modelId="{52F66FDF-CC0D-438E-9E88-EC8D989B5CDF}" srcId="{347ADF41-809E-441D-9E3E-1D5CA1CD19A8}" destId="{5292BC65-E5A1-4AB4-95AB-27ADA94CB0C6}" srcOrd="0" destOrd="0" parTransId="{D326A2FA-F3AD-4A51-8BBA-F2FD64926350}" sibTransId="{45A26081-F128-45B1-8B33-5EEF6F4EC012}"/>
    <dgm:cxn modelId="{21CC6BA9-C8B7-49BD-86A6-DD8026BBE25C}" type="presOf" srcId="{477B5F20-76FD-473C-99A5-C3CBCFA4E11D}" destId="{ECD55D10-AA64-4385-BD90-69849308E09D}" srcOrd="0" destOrd="0" presId="urn:microsoft.com/office/officeart/2005/8/layout/bList2#43"/>
    <dgm:cxn modelId="{C973E642-EFFF-4281-AB89-6F875F61B831}" type="presOf" srcId="{347ADF41-809E-441D-9E3E-1D5CA1CD19A8}" destId="{FE77D3A9-826F-49DA-B306-A4F44DA2DC4C}" srcOrd="1" destOrd="0" presId="urn:microsoft.com/office/officeart/2005/8/layout/bList2#43"/>
    <dgm:cxn modelId="{E00BE7DB-64E3-418B-A9DE-9B0505B8C257}" type="presOf" srcId="{347ADF41-809E-441D-9E3E-1D5CA1CD19A8}" destId="{A145C0DC-39F0-49C7-A86B-811F785028AC}" srcOrd="0" destOrd="0" presId="urn:microsoft.com/office/officeart/2005/8/layout/bList2#43"/>
    <dgm:cxn modelId="{7F5C0FCF-40B7-4C61-A9C6-AD735B082819}" type="presOf" srcId="{5292BC65-E5A1-4AB4-95AB-27ADA94CB0C6}" destId="{920C8555-CAA7-4E8B-9D6F-368121449AED}" srcOrd="0" destOrd="0" presId="urn:microsoft.com/office/officeart/2005/8/layout/bList2#43"/>
    <dgm:cxn modelId="{DCCE20B2-CFED-487C-B6A1-B70879D58609}" type="presParOf" srcId="{ECD55D10-AA64-4385-BD90-69849308E09D}" destId="{28434336-4610-491E-8F81-2CA634542C34}" srcOrd="0" destOrd="0" presId="urn:microsoft.com/office/officeart/2005/8/layout/bList2#43"/>
    <dgm:cxn modelId="{B3FDFF31-DB9C-40D7-9D8B-19BA928C96F6}" type="presParOf" srcId="{28434336-4610-491E-8F81-2CA634542C34}" destId="{920C8555-CAA7-4E8B-9D6F-368121449AED}" srcOrd="0" destOrd="0" presId="urn:microsoft.com/office/officeart/2005/8/layout/bList2#43"/>
    <dgm:cxn modelId="{FAA9029F-CB37-447B-B307-343320F9C99E}" type="presParOf" srcId="{28434336-4610-491E-8F81-2CA634542C34}" destId="{A145C0DC-39F0-49C7-A86B-811F785028AC}" srcOrd="1" destOrd="0" presId="urn:microsoft.com/office/officeart/2005/8/layout/bList2#43"/>
    <dgm:cxn modelId="{416C41AB-655C-47C6-A63D-01F5F4A98354}" type="presParOf" srcId="{28434336-4610-491E-8F81-2CA634542C34}" destId="{FE77D3A9-826F-49DA-B306-A4F44DA2DC4C}" srcOrd="2" destOrd="0" presId="urn:microsoft.com/office/officeart/2005/8/layout/bList2#43"/>
    <dgm:cxn modelId="{8B5F8A8F-6B31-4D15-B6A6-3C2E5F94DFA0}" type="presParOf" srcId="{28434336-4610-491E-8F81-2CA634542C34}" destId="{16A79401-D8A8-412D-BA9D-ECDC45EFAB67}" srcOrd="3" destOrd="0" presId="urn:microsoft.com/office/officeart/2005/8/layout/bList2#4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77B5F20-76FD-473C-99A5-C3CBCFA4E11D}" type="doc">
      <dgm:prSet loTypeId="urn:microsoft.com/office/officeart/2005/8/layout/bList2#44" loCatId="list" qsTypeId="urn:microsoft.com/office/officeart/2005/8/quickstyle/simple1" qsCatId="simple" csTypeId="urn:microsoft.com/office/officeart/2005/8/colors/accent1_2" csCatId="accent1" phldr="1"/>
      <dgm:spPr/>
    </dgm:pt>
    <dgm:pt modelId="{347ADF41-809E-441D-9E3E-1D5CA1CD19A8}">
      <dgm:prSet phldrT="[Text]"/>
      <dgm:spPr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b="1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Ozone</a:t>
          </a:r>
          <a:endParaRPr lang="en-US" b="1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gm:t>
    </dgm:pt>
    <dgm:pt modelId="{2AA424AF-2D70-40E2-9B2C-46CABFDFEA13}" type="parTrans" cxnId="{5B9CA150-E21B-4557-AB42-D8537D11672C}">
      <dgm:prSet/>
      <dgm:spPr/>
      <dgm:t>
        <a:bodyPr/>
        <a:lstStyle/>
        <a:p>
          <a:endParaRPr lang="en-US"/>
        </a:p>
      </dgm:t>
    </dgm:pt>
    <dgm:pt modelId="{82097EED-CDA0-4213-A4CA-6DEA186810B5}" type="sibTrans" cxnId="{5B9CA150-E21B-4557-AB42-D8537D11672C}">
      <dgm:prSet/>
      <dgm:spPr/>
      <dgm:t>
        <a:bodyPr/>
        <a:lstStyle/>
        <a:p>
          <a:endParaRPr lang="en-US"/>
        </a:p>
      </dgm:t>
    </dgm:pt>
    <dgm:pt modelId="{5292BC65-E5A1-4AB4-95AB-27ADA94CB0C6}">
      <dgm:prSet phldrT="[Text]"/>
      <dgm:spPr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dirty="0" smtClean="0">
              <a:latin typeface="LilyUPC" pitchFamily="34" charset="-34"/>
              <a:cs typeface="LilyUPC" pitchFamily="34" charset="-34"/>
            </a:rPr>
            <a:t>A form of oxygen found in the stratosphere (O</a:t>
          </a:r>
          <a:r>
            <a:rPr lang="en-US" baseline="-25000" dirty="0" smtClean="0">
              <a:latin typeface="LilyUPC" pitchFamily="34" charset="-34"/>
              <a:cs typeface="LilyUPC" pitchFamily="34" charset="-34"/>
            </a:rPr>
            <a:t>3</a:t>
          </a:r>
          <a:r>
            <a:rPr lang="en-US" dirty="0" smtClean="0">
              <a:latin typeface="LilyUPC" pitchFamily="34" charset="-34"/>
              <a:cs typeface="LilyUPC" pitchFamily="34" charset="-34"/>
            </a:rPr>
            <a:t>)</a:t>
          </a:r>
          <a:endParaRPr lang="en-US" dirty="0">
            <a:latin typeface="LilyUPC" pitchFamily="34" charset="-34"/>
            <a:cs typeface="LilyUPC" pitchFamily="34" charset="-34"/>
          </a:endParaRPr>
        </a:p>
      </dgm:t>
    </dgm:pt>
    <dgm:pt modelId="{D326A2FA-F3AD-4A51-8BBA-F2FD64926350}" type="parTrans" cxnId="{52F66FDF-CC0D-438E-9E88-EC8D989B5CDF}">
      <dgm:prSet/>
      <dgm:spPr/>
      <dgm:t>
        <a:bodyPr/>
        <a:lstStyle/>
        <a:p>
          <a:endParaRPr lang="en-US"/>
        </a:p>
      </dgm:t>
    </dgm:pt>
    <dgm:pt modelId="{45A26081-F128-45B1-8B33-5EEF6F4EC012}" type="sibTrans" cxnId="{52F66FDF-CC0D-438E-9E88-EC8D989B5CDF}">
      <dgm:prSet/>
      <dgm:spPr/>
      <dgm:t>
        <a:bodyPr/>
        <a:lstStyle/>
        <a:p>
          <a:endParaRPr lang="en-US"/>
        </a:p>
      </dgm:t>
    </dgm:pt>
    <dgm:pt modelId="{A50B9C8D-2B50-49CB-A99C-9FD90A6DD4BD}">
      <dgm:prSet phldrT="[Text]"/>
      <dgm:spPr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dirty="0" smtClean="0">
              <a:latin typeface="LilyUPC" pitchFamily="34" charset="-34"/>
              <a:cs typeface="LilyUPC" pitchFamily="34" charset="-34"/>
            </a:rPr>
            <a:t>Protects us from UV rays</a:t>
          </a:r>
          <a:endParaRPr lang="en-US" dirty="0">
            <a:latin typeface="LilyUPC" pitchFamily="34" charset="-34"/>
            <a:cs typeface="LilyUPC" pitchFamily="34" charset="-34"/>
          </a:endParaRPr>
        </a:p>
      </dgm:t>
    </dgm:pt>
    <dgm:pt modelId="{2C6F8AB3-5AE2-4380-A451-837BAFA919DD}" type="parTrans" cxnId="{A45432BA-7BB8-4C71-AB0E-B0B09607B8C1}">
      <dgm:prSet/>
      <dgm:spPr/>
      <dgm:t>
        <a:bodyPr/>
        <a:lstStyle/>
        <a:p>
          <a:endParaRPr lang="en-US"/>
        </a:p>
      </dgm:t>
    </dgm:pt>
    <dgm:pt modelId="{503BA568-5AB3-4B09-AE1D-FE0F8C262B18}" type="sibTrans" cxnId="{A45432BA-7BB8-4C71-AB0E-B0B09607B8C1}">
      <dgm:prSet/>
      <dgm:spPr/>
      <dgm:t>
        <a:bodyPr/>
        <a:lstStyle/>
        <a:p>
          <a:endParaRPr lang="en-US"/>
        </a:p>
      </dgm:t>
    </dgm:pt>
    <dgm:pt modelId="{ECD55D10-AA64-4385-BD90-69849308E09D}" type="pres">
      <dgm:prSet presAssocID="{477B5F20-76FD-473C-99A5-C3CBCFA4E11D}" presName="diagram" presStyleCnt="0">
        <dgm:presLayoutVars>
          <dgm:dir/>
          <dgm:animLvl val="lvl"/>
          <dgm:resizeHandles val="exact"/>
        </dgm:presLayoutVars>
      </dgm:prSet>
      <dgm:spPr/>
    </dgm:pt>
    <dgm:pt modelId="{28434336-4610-491E-8F81-2CA634542C34}" type="pres">
      <dgm:prSet presAssocID="{347ADF41-809E-441D-9E3E-1D5CA1CD19A8}" presName="compNode" presStyleCnt="0"/>
      <dgm:spPr>
        <a:scene3d>
          <a:camera prst="orthographicFront"/>
          <a:lightRig rig="threePt" dir="t"/>
        </a:scene3d>
        <a:sp3d prstMaterial="matte"/>
      </dgm:spPr>
    </dgm:pt>
    <dgm:pt modelId="{920C8555-CAA7-4E8B-9D6F-368121449AED}" type="pres">
      <dgm:prSet presAssocID="{347ADF41-809E-441D-9E3E-1D5CA1CD19A8}" presName="childRect" presStyleLbl="bgAcc1" presStyleIdx="0" presStyleCnt="1" custScaleX="136529" custScaleY="62770" custLinFactNeighborX="906" custLinFactNeighborY="-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5C0DC-39F0-49C7-A86B-811F785028AC}" type="pres">
      <dgm:prSet presAssocID="{347ADF41-809E-441D-9E3E-1D5CA1CD19A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7D3A9-826F-49DA-B306-A4F44DA2DC4C}" type="pres">
      <dgm:prSet presAssocID="{347ADF41-809E-441D-9E3E-1D5CA1CD19A8}" presName="parentRect" presStyleLbl="alignNode1" presStyleIdx="0" presStyleCnt="1" custScaleX="136726" custLinFactNeighborX="1277" custLinFactNeighborY="-44782"/>
      <dgm:spPr/>
      <dgm:t>
        <a:bodyPr/>
        <a:lstStyle/>
        <a:p>
          <a:endParaRPr lang="en-US"/>
        </a:p>
      </dgm:t>
    </dgm:pt>
    <dgm:pt modelId="{16A79401-D8A8-412D-BA9D-ECDC45EFAB67}" type="pres">
      <dgm:prSet presAssocID="{347ADF41-809E-441D-9E3E-1D5CA1CD19A8}" presName="adorn" presStyleLbl="fgAccFollowNode1" presStyleIdx="0" presStyleCnt="1" custScaleX="137674" custScaleY="137025" custLinFactNeighborX="9907" custLinFactNeighborY="-39305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 prstMaterial="matte"/>
      </dgm:spPr>
    </dgm:pt>
  </dgm:ptLst>
  <dgm:cxnLst>
    <dgm:cxn modelId="{C0B74CB0-2370-4425-947F-DCB7994B3FC6}" type="presOf" srcId="{347ADF41-809E-441D-9E3E-1D5CA1CD19A8}" destId="{FE77D3A9-826F-49DA-B306-A4F44DA2DC4C}" srcOrd="1" destOrd="0" presId="urn:microsoft.com/office/officeart/2005/8/layout/bList2#44"/>
    <dgm:cxn modelId="{43BFF3ED-C347-4242-90D3-EA9434475B76}" type="presOf" srcId="{5292BC65-E5A1-4AB4-95AB-27ADA94CB0C6}" destId="{920C8555-CAA7-4E8B-9D6F-368121449AED}" srcOrd="0" destOrd="0" presId="urn:microsoft.com/office/officeart/2005/8/layout/bList2#44"/>
    <dgm:cxn modelId="{52F66FDF-CC0D-438E-9E88-EC8D989B5CDF}" srcId="{347ADF41-809E-441D-9E3E-1D5CA1CD19A8}" destId="{5292BC65-E5A1-4AB4-95AB-27ADA94CB0C6}" srcOrd="0" destOrd="0" parTransId="{D326A2FA-F3AD-4A51-8BBA-F2FD64926350}" sibTransId="{45A26081-F128-45B1-8B33-5EEF6F4EC012}"/>
    <dgm:cxn modelId="{5B9CA150-E21B-4557-AB42-D8537D11672C}" srcId="{477B5F20-76FD-473C-99A5-C3CBCFA4E11D}" destId="{347ADF41-809E-441D-9E3E-1D5CA1CD19A8}" srcOrd="0" destOrd="0" parTransId="{2AA424AF-2D70-40E2-9B2C-46CABFDFEA13}" sibTransId="{82097EED-CDA0-4213-A4CA-6DEA186810B5}"/>
    <dgm:cxn modelId="{1F7C8880-305E-48A9-B9A4-950920751742}" type="presOf" srcId="{347ADF41-809E-441D-9E3E-1D5CA1CD19A8}" destId="{A145C0DC-39F0-49C7-A86B-811F785028AC}" srcOrd="0" destOrd="0" presId="urn:microsoft.com/office/officeart/2005/8/layout/bList2#44"/>
    <dgm:cxn modelId="{D9D3AF1B-A554-4119-BF09-8CE6A5B00B7D}" type="presOf" srcId="{A50B9C8D-2B50-49CB-A99C-9FD90A6DD4BD}" destId="{920C8555-CAA7-4E8B-9D6F-368121449AED}" srcOrd="0" destOrd="1" presId="urn:microsoft.com/office/officeart/2005/8/layout/bList2#44"/>
    <dgm:cxn modelId="{A45432BA-7BB8-4C71-AB0E-B0B09607B8C1}" srcId="{347ADF41-809E-441D-9E3E-1D5CA1CD19A8}" destId="{A50B9C8D-2B50-49CB-A99C-9FD90A6DD4BD}" srcOrd="1" destOrd="0" parTransId="{2C6F8AB3-5AE2-4380-A451-837BAFA919DD}" sibTransId="{503BA568-5AB3-4B09-AE1D-FE0F8C262B18}"/>
    <dgm:cxn modelId="{8426C3C2-E585-4DE2-8C82-5E687BF3ED1E}" type="presOf" srcId="{477B5F20-76FD-473C-99A5-C3CBCFA4E11D}" destId="{ECD55D10-AA64-4385-BD90-69849308E09D}" srcOrd="0" destOrd="0" presId="urn:microsoft.com/office/officeart/2005/8/layout/bList2#44"/>
    <dgm:cxn modelId="{B41462D8-B627-4887-B7B4-AE4E8D8D948E}" type="presParOf" srcId="{ECD55D10-AA64-4385-BD90-69849308E09D}" destId="{28434336-4610-491E-8F81-2CA634542C34}" srcOrd="0" destOrd="0" presId="urn:microsoft.com/office/officeart/2005/8/layout/bList2#44"/>
    <dgm:cxn modelId="{8DA98CF5-B951-486E-A0FF-FCC40D35A44E}" type="presParOf" srcId="{28434336-4610-491E-8F81-2CA634542C34}" destId="{920C8555-CAA7-4E8B-9D6F-368121449AED}" srcOrd="0" destOrd="0" presId="urn:microsoft.com/office/officeart/2005/8/layout/bList2#44"/>
    <dgm:cxn modelId="{8553BF20-F19A-4866-9DBD-A20D1FC7C6FA}" type="presParOf" srcId="{28434336-4610-491E-8F81-2CA634542C34}" destId="{A145C0DC-39F0-49C7-A86B-811F785028AC}" srcOrd="1" destOrd="0" presId="urn:microsoft.com/office/officeart/2005/8/layout/bList2#44"/>
    <dgm:cxn modelId="{A286E471-08EC-4D6B-A41A-3E743F1FE1A2}" type="presParOf" srcId="{28434336-4610-491E-8F81-2CA634542C34}" destId="{FE77D3A9-826F-49DA-B306-A4F44DA2DC4C}" srcOrd="2" destOrd="0" presId="urn:microsoft.com/office/officeart/2005/8/layout/bList2#44"/>
    <dgm:cxn modelId="{763B7170-2804-4F8B-8EB3-EE387B14397F}" type="presParOf" srcId="{28434336-4610-491E-8F81-2CA634542C34}" destId="{16A79401-D8A8-412D-BA9D-ECDC45EFAB67}" srcOrd="3" destOrd="0" presId="urn:microsoft.com/office/officeart/2005/8/layout/bList2#4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77B5F20-76FD-473C-99A5-C3CBCFA4E11D}" type="doc">
      <dgm:prSet loTypeId="urn:microsoft.com/office/officeart/2005/8/layout/bList2#45" loCatId="list" qsTypeId="urn:microsoft.com/office/officeart/2005/8/quickstyle/simple1" qsCatId="simple" csTypeId="urn:microsoft.com/office/officeart/2005/8/colors/accent1_2" csCatId="accent1" phldr="1"/>
      <dgm:spPr/>
    </dgm:pt>
    <dgm:pt modelId="{347ADF41-809E-441D-9E3E-1D5CA1CD19A8}">
      <dgm:prSet phldrT="[Text]"/>
      <dgm:spPr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b="1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Precipitation</a:t>
          </a:r>
          <a:endParaRPr lang="en-US" b="1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gm:t>
    </dgm:pt>
    <dgm:pt modelId="{2AA424AF-2D70-40E2-9B2C-46CABFDFEA13}" type="parTrans" cxnId="{5B9CA150-E21B-4557-AB42-D8537D11672C}">
      <dgm:prSet/>
      <dgm:spPr/>
      <dgm:t>
        <a:bodyPr/>
        <a:lstStyle/>
        <a:p>
          <a:endParaRPr lang="en-US"/>
        </a:p>
      </dgm:t>
    </dgm:pt>
    <dgm:pt modelId="{82097EED-CDA0-4213-A4CA-6DEA186810B5}" type="sibTrans" cxnId="{5B9CA150-E21B-4557-AB42-D8537D11672C}">
      <dgm:prSet/>
      <dgm:spPr/>
      <dgm:t>
        <a:bodyPr/>
        <a:lstStyle/>
        <a:p>
          <a:endParaRPr lang="en-US"/>
        </a:p>
      </dgm:t>
    </dgm:pt>
    <dgm:pt modelId="{5292BC65-E5A1-4AB4-95AB-27ADA94CB0C6}">
      <dgm:prSet phldrT="[Text]"/>
      <dgm:spPr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dirty="0" smtClean="0">
              <a:latin typeface="LilyUPC" pitchFamily="34" charset="-34"/>
              <a:cs typeface="LilyUPC" pitchFamily="34" charset="-34"/>
            </a:rPr>
            <a:t>Various forms of water that fall from clouds.</a:t>
          </a:r>
          <a:endParaRPr lang="en-US" dirty="0">
            <a:latin typeface="LilyUPC" pitchFamily="34" charset="-34"/>
            <a:cs typeface="LilyUPC" pitchFamily="34" charset="-34"/>
          </a:endParaRPr>
        </a:p>
      </dgm:t>
    </dgm:pt>
    <dgm:pt modelId="{D326A2FA-F3AD-4A51-8BBA-F2FD64926350}" type="parTrans" cxnId="{52F66FDF-CC0D-438E-9E88-EC8D989B5CDF}">
      <dgm:prSet/>
      <dgm:spPr/>
      <dgm:t>
        <a:bodyPr/>
        <a:lstStyle/>
        <a:p>
          <a:endParaRPr lang="en-US"/>
        </a:p>
      </dgm:t>
    </dgm:pt>
    <dgm:pt modelId="{45A26081-F128-45B1-8B33-5EEF6F4EC012}" type="sibTrans" cxnId="{52F66FDF-CC0D-438E-9E88-EC8D989B5CDF}">
      <dgm:prSet/>
      <dgm:spPr/>
      <dgm:t>
        <a:bodyPr/>
        <a:lstStyle/>
        <a:p>
          <a:endParaRPr lang="en-US"/>
        </a:p>
      </dgm:t>
    </dgm:pt>
    <dgm:pt modelId="{A86B324B-D371-4493-B67C-40EBDE2E5278}">
      <dgm:prSet phldrT="[Text]"/>
      <dgm:spPr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gm:spPr>
      <dgm:t>
        <a:bodyPr/>
        <a:lstStyle/>
        <a:p>
          <a:r>
            <a:rPr lang="en-US" dirty="0" smtClean="0">
              <a:latin typeface="LilyUPC" pitchFamily="34" charset="-34"/>
              <a:cs typeface="LilyUPC" pitchFamily="34" charset="-34"/>
            </a:rPr>
            <a:t>Rain, snow, sleet, hail</a:t>
          </a:r>
          <a:endParaRPr lang="en-US" dirty="0">
            <a:latin typeface="LilyUPC" pitchFamily="34" charset="-34"/>
            <a:cs typeface="LilyUPC" pitchFamily="34" charset="-34"/>
          </a:endParaRPr>
        </a:p>
      </dgm:t>
    </dgm:pt>
    <dgm:pt modelId="{A6F3FEDB-5F41-4CDC-BE7B-E9BF3F98EF92}" type="parTrans" cxnId="{B233A5A6-027E-4C53-A6EE-5D889BC191F2}">
      <dgm:prSet/>
      <dgm:spPr/>
      <dgm:t>
        <a:bodyPr/>
        <a:lstStyle/>
        <a:p>
          <a:endParaRPr lang="en-US"/>
        </a:p>
      </dgm:t>
    </dgm:pt>
    <dgm:pt modelId="{30015A56-C79D-43B4-A638-49B3897BB146}" type="sibTrans" cxnId="{B233A5A6-027E-4C53-A6EE-5D889BC191F2}">
      <dgm:prSet/>
      <dgm:spPr/>
      <dgm:t>
        <a:bodyPr/>
        <a:lstStyle/>
        <a:p>
          <a:endParaRPr lang="en-US"/>
        </a:p>
      </dgm:t>
    </dgm:pt>
    <dgm:pt modelId="{ECD55D10-AA64-4385-BD90-69849308E09D}" type="pres">
      <dgm:prSet presAssocID="{477B5F20-76FD-473C-99A5-C3CBCFA4E11D}" presName="diagram" presStyleCnt="0">
        <dgm:presLayoutVars>
          <dgm:dir/>
          <dgm:animLvl val="lvl"/>
          <dgm:resizeHandles val="exact"/>
        </dgm:presLayoutVars>
      </dgm:prSet>
      <dgm:spPr/>
    </dgm:pt>
    <dgm:pt modelId="{28434336-4610-491E-8F81-2CA634542C34}" type="pres">
      <dgm:prSet presAssocID="{347ADF41-809E-441D-9E3E-1D5CA1CD19A8}" presName="compNode" presStyleCnt="0"/>
      <dgm:spPr>
        <a:scene3d>
          <a:camera prst="orthographicFront"/>
          <a:lightRig rig="threePt" dir="t"/>
        </a:scene3d>
        <a:sp3d prstMaterial="matte"/>
      </dgm:spPr>
    </dgm:pt>
    <dgm:pt modelId="{920C8555-CAA7-4E8B-9D6F-368121449AED}" type="pres">
      <dgm:prSet presAssocID="{347ADF41-809E-441D-9E3E-1D5CA1CD19A8}" presName="childRect" presStyleLbl="bgAcc1" presStyleIdx="0" presStyleCnt="1" custScaleX="136529" custScaleY="62770" custLinFactNeighborX="906" custLinFactNeighborY="-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5C0DC-39F0-49C7-A86B-811F785028AC}" type="pres">
      <dgm:prSet presAssocID="{347ADF41-809E-441D-9E3E-1D5CA1CD19A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7D3A9-826F-49DA-B306-A4F44DA2DC4C}" type="pres">
      <dgm:prSet presAssocID="{347ADF41-809E-441D-9E3E-1D5CA1CD19A8}" presName="parentRect" presStyleLbl="alignNode1" presStyleIdx="0" presStyleCnt="1" custScaleX="136726" custLinFactNeighborX="1277" custLinFactNeighborY="-44782"/>
      <dgm:spPr/>
      <dgm:t>
        <a:bodyPr/>
        <a:lstStyle/>
        <a:p>
          <a:endParaRPr lang="en-US"/>
        </a:p>
      </dgm:t>
    </dgm:pt>
    <dgm:pt modelId="{16A79401-D8A8-412D-BA9D-ECDC45EFAB67}" type="pres">
      <dgm:prSet presAssocID="{347ADF41-809E-441D-9E3E-1D5CA1CD19A8}" presName="adorn" presStyleLbl="fgAccFollowNode1" presStyleIdx="0" presStyleCnt="1" custScaleX="137674" custScaleY="137025" custLinFactNeighborX="21407" custLinFactNeighborY="-62305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 prstMaterial="matte"/>
      </dgm:spPr>
    </dgm:pt>
  </dgm:ptLst>
  <dgm:cxnLst>
    <dgm:cxn modelId="{B233A5A6-027E-4C53-A6EE-5D889BC191F2}" srcId="{347ADF41-809E-441D-9E3E-1D5CA1CD19A8}" destId="{A86B324B-D371-4493-B67C-40EBDE2E5278}" srcOrd="1" destOrd="0" parTransId="{A6F3FEDB-5F41-4CDC-BE7B-E9BF3F98EF92}" sibTransId="{30015A56-C79D-43B4-A638-49B3897BB146}"/>
    <dgm:cxn modelId="{D4F930BF-C30B-4131-B127-19E26FA2B9FE}" type="presOf" srcId="{477B5F20-76FD-473C-99A5-C3CBCFA4E11D}" destId="{ECD55D10-AA64-4385-BD90-69849308E09D}" srcOrd="0" destOrd="0" presId="urn:microsoft.com/office/officeart/2005/8/layout/bList2#45"/>
    <dgm:cxn modelId="{DA445C59-D503-434C-8FCD-D7F983BEF8B6}" type="presOf" srcId="{5292BC65-E5A1-4AB4-95AB-27ADA94CB0C6}" destId="{920C8555-CAA7-4E8B-9D6F-368121449AED}" srcOrd="0" destOrd="0" presId="urn:microsoft.com/office/officeart/2005/8/layout/bList2#45"/>
    <dgm:cxn modelId="{52F66FDF-CC0D-438E-9E88-EC8D989B5CDF}" srcId="{347ADF41-809E-441D-9E3E-1D5CA1CD19A8}" destId="{5292BC65-E5A1-4AB4-95AB-27ADA94CB0C6}" srcOrd="0" destOrd="0" parTransId="{D326A2FA-F3AD-4A51-8BBA-F2FD64926350}" sibTransId="{45A26081-F128-45B1-8B33-5EEF6F4EC012}"/>
    <dgm:cxn modelId="{5B9CA150-E21B-4557-AB42-D8537D11672C}" srcId="{477B5F20-76FD-473C-99A5-C3CBCFA4E11D}" destId="{347ADF41-809E-441D-9E3E-1D5CA1CD19A8}" srcOrd="0" destOrd="0" parTransId="{2AA424AF-2D70-40E2-9B2C-46CABFDFEA13}" sibTransId="{82097EED-CDA0-4213-A4CA-6DEA186810B5}"/>
    <dgm:cxn modelId="{F1423F1E-B29B-49EE-BF04-D6C4473D6C85}" type="presOf" srcId="{A86B324B-D371-4493-B67C-40EBDE2E5278}" destId="{920C8555-CAA7-4E8B-9D6F-368121449AED}" srcOrd="0" destOrd="1" presId="urn:microsoft.com/office/officeart/2005/8/layout/bList2#45"/>
    <dgm:cxn modelId="{B37FC45E-9D98-40D9-BDE5-FFC9E793CE22}" type="presOf" srcId="{347ADF41-809E-441D-9E3E-1D5CA1CD19A8}" destId="{FE77D3A9-826F-49DA-B306-A4F44DA2DC4C}" srcOrd="1" destOrd="0" presId="urn:microsoft.com/office/officeart/2005/8/layout/bList2#45"/>
    <dgm:cxn modelId="{95F38C11-3703-4CDE-96B7-E3E800787FC2}" type="presOf" srcId="{347ADF41-809E-441D-9E3E-1D5CA1CD19A8}" destId="{A145C0DC-39F0-49C7-A86B-811F785028AC}" srcOrd="0" destOrd="0" presId="urn:microsoft.com/office/officeart/2005/8/layout/bList2#45"/>
    <dgm:cxn modelId="{7E658928-C6AE-442B-BF6C-034FA8E08E6E}" type="presParOf" srcId="{ECD55D10-AA64-4385-BD90-69849308E09D}" destId="{28434336-4610-491E-8F81-2CA634542C34}" srcOrd="0" destOrd="0" presId="urn:microsoft.com/office/officeart/2005/8/layout/bList2#45"/>
    <dgm:cxn modelId="{86C46AA4-27DD-4CDB-A32F-5083727BAD13}" type="presParOf" srcId="{28434336-4610-491E-8F81-2CA634542C34}" destId="{920C8555-CAA7-4E8B-9D6F-368121449AED}" srcOrd="0" destOrd="0" presId="urn:microsoft.com/office/officeart/2005/8/layout/bList2#45"/>
    <dgm:cxn modelId="{117990A4-38BB-4D78-80BF-20D88E3BB215}" type="presParOf" srcId="{28434336-4610-491E-8F81-2CA634542C34}" destId="{A145C0DC-39F0-49C7-A86B-811F785028AC}" srcOrd="1" destOrd="0" presId="urn:microsoft.com/office/officeart/2005/8/layout/bList2#45"/>
    <dgm:cxn modelId="{E8E4919D-7C5F-43F6-A7AE-2D5F5F9CF27E}" type="presParOf" srcId="{28434336-4610-491E-8F81-2CA634542C34}" destId="{FE77D3A9-826F-49DA-B306-A4F44DA2DC4C}" srcOrd="2" destOrd="0" presId="urn:microsoft.com/office/officeart/2005/8/layout/bList2#45"/>
    <dgm:cxn modelId="{55E77BC0-E123-403E-BAB7-6C912918A721}" type="presParOf" srcId="{28434336-4610-491E-8F81-2CA634542C34}" destId="{16A79401-D8A8-412D-BA9D-ECDC45EFAB67}" srcOrd="3" destOrd="0" presId="urn:microsoft.com/office/officeart/2005/8/layout/bList2#4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C8555-CAA7-4E8B-9D6F-368121449AED}">
      <dsp:nvSpPr>
        <dsp:cNvPr id="0" name=""/>
        <dsp:cNvSpPr/>
      </dsp:nvSpPr>
      <dsp:spPr>
        <a:xfrm>
          <a:off x="18499" y="302240"/>
          <a:ext cx="7753900" cy="2661123"/>
        </a:xfrm>
        <a:prstGeom prst="round2SameRect">
          <a:avLst>
            <a:gd name="adj1" fmla="val 8000"/>
            <a:gd name="adj2" fmla="val 0"/>
          </a:avLst>
        </a:prstGeom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>
              <a:latin typeface="LilyUPC" pitchFamily="34" charset="-34"/>
              <a:cs typeface="LilyUPC" pitchFamily="34" charset="-34"/>
            </a:rPr>
            <a:t>The layer of air surrounding the Earth.</a:t>
          </a:r>
          <a:endParaRPr lang="en-US" sz="6500" kern="1200" dirty="0">
            <a:latin typeface="LilyUPC" pitchFamily="34" charset="-34"/>
            <a:cs typeface="LilyUPC" pitchFamily="34" charset="-34"/>
          </a:endParaRPr>
        </a:p>
      </dsp:txBody>
      <dsp:txXfrm>
        <a:off x="80852" y="364593"/>
        <a:ext cx="7629194" cy="2598770"/>
      </dsp:txXfrm>
    </dsp:sp>
    <dsp:sp modelId="{FE77D3A9-826F-49DA-B306-A4F44DA2DC4C}">
      <dsp:nvSpPr>
        <dsp:cNvPr id="0" name=""/>
        <dsp:cNvSpPr/>
      </dsp:nvSpPr>
      <dsp:spPr>
        <a:xfrm>
          <a:off x="7311" y="2938933"/>
          <a:ext cx="7765088" cy="1822977"/>
        </a:xfrm>
        <a:prstGeom prst="rect">
          <a:avLst/>
        </a:prstGeom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82550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Atmosphere</a:t>
          </a:r>
          <a:endParaRPr lang="en-US" sz="6500" b="1" kern="1200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sp:txBody>
      <dsp:txXfrm>
        <a:off x="7311" y="2938933"/>
        <a:ext cx="5468372" cy="1822977"/>
      </dsp:txXfrm>
    </dsp:sp>
    <dsp:sp modelId="{16A79401-D8A8-412D-BA9D-ECDC45EFAB67}">
      <dsp:nvSpPr>
        <dsp:cNvPr id="0" name=""/>
        <dsp:cNvSpPr/>
      </dsp:nvSpPr>
      <dsp:spPr>
        <a:xfrm>
          <a:off x="5035775" y="2438406"/>
          <a:ext cx="2736624" cy="272372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C8555-CAA7-4E8B-9D6F-368121449AED}">
      <dsp:nvSpPr>
        <dsp:cNvPr id="0" name=""/>
        <dsp:cNvSpPr/>
      </dsp:nvSpPr>
      <dsp:spPr>
        <a:xfrm>
          <a:off x="18499" y="444902"/>
          <a:ext cx="7753900" cy="2661123"/>
        </a:xfrm>
        <a:prstGeom prst="round2SameRect">
          <a:avLst>
            <a:gd name="adj1" fmla="val 8000"/>
            <a:gd name="adj2" fmla="val 0"/>
          </a:avLst>
        </a:prstGeom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>
              <a:latin typeface="LilyUPC" pitchFamily="34" charset="-34"/>
              <a:cs typeface="LilyUPC" pitchFamily="34" charset="-34"/>
            </a:rPr>
            <a:t>The process of water vapor changing into water droplets.</a:t>
          </a:r>
          <a:endParaRPr lang="en-US" sz="6500" kern="1200" dirty="0">
            <a:latin typeface="LilyUPC" pitchFamily="34" charset="-34"/>
            <a:cs typeface="LilyUPC" pitchFamily="34" charset="-34"/>
          </a:endParaRPr>
        </a:p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>
              <a:latin typeface="LilyUPC" pitchFamily="34" charset="-34"/>
              <a:cs typeface="LilyUPC" pitchFamily="34" charset="-34"/>
            </a:rPr>
            <a:t>(gas into liquid)</a:t>
          </a:r>
          <a:endParaRPr lang="en-US" sz="6500" kern="1200" dirty="0">
            <a:latin typeface="LilyUPC" pitchFamily="34" charset="-34"/>
            <a:cs typeface="LilyUPC" pitchFamily="34" charset="-34"/>
          </a:endParaRPr>
        </a:p>
      </dsp:txBody>
      <dsp:txXfrm>
        <a:off x="80852" y="507255"/>
        <a:ext cx="7629194" cy="2598770"/>
      </dsp:txXfrm>
    </dsp:sp>
    <dsp:sp modelId="{FE77D3A9-826F-49DA-B306-A4F44DA2DC4C}">
      <dsp:nvSpPr>
        <dsp:cNvPr id="0" name=""/>
        <dsp:cNvSpPr/>
      </dsp:nvSpPr>
      <dsp:spPr>
        <a:xfrm>
          <a:off x="7311" y="3081594"/>
          <a:ext cx="7765088" cy="1822977"/>
        </a:xfrm>
        <a:prstGeom prst="rect">
          <a:avLst/>
        </a:prstGeom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0" rIns="81280" bIns="0" numCol="1" spcCol="1270" anchor="ctr" anchorCtr="0">
          <a:noAutofit/>
        </a:bodyPr>
        <a:lstStyle/>
        <a:p>
          <a:pPr lvl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b="1" kern="1200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Condensation</a:t>
          </a:r>
          <a:endParaRPr lang="en-US" sz="6400" b="1" kern="1200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sp:txBody>
      <dsp:txXfrm>
        <a:off x="7311" y="3081594"/>
        <a:ext cx="5468372" cy="1822977"/>
      </dsp:txXfrm>
    </dsp:sp>
    <dsp:sp modelId="{16A79401-D8A8-412D-BA9D-ECDC45EFAB67}">
      <dsp:nvSpPr>
        <dsp:cNvPr id="0" name=""/>
        <dsp:cNvSpPr/>
      </dsp:nvSpPr>
      <dsp:spPr>
        <a:xfrm>
          <a:off x="5479820" y="2895591"/>
          <a:ext cx="2292579" cy="215307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C8555-CAA7-4E8B-9D6F-368121449AED}">
      <dsp:nvSpPr>
        <dsp:cNvPr id="0" name=""/>
        <dsp:cNvSpPr/>
      </dsp:nvSpPr>
      <dsp:spPr>
        <a:xfrm>
          <a:off x="18499" y="302240"/>
          <a:ext cx="7753900" cy="2661123"/>
        </a:xfrm>
        <a:prstGeom prst="round2SameRect">
          <a:avLst>
            <a:gd name="adj1" fmla="val 8000"/>
            <a:gd name="adj2" fmla="val 0"/>
          </a:avLst>
        </a:prstGeom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>
              <a:latin typeface="LilyUPC" pitchFamily="34" charset="-34"/>
              <a:cs typeface="LilyUPC" pitchFamily="34" charset="-34"/>
            </a:rPr>
            <a:t>Forms when water vapor condenses directly upon an object.</a:t>
          </a:r>
          <a:endParaRPr lang="en-US" sz="6500" kern="1200" dirty="0">
            <a:latin typeface="LilyUPC" pitchFamily="34" charset="-34"/>
            <a:cs typeface="LilyUPC" pitchFamily="34" charset="-34"/>
          </a:endParaRPr>
        </a:p>
      </dsp:txBody>
      <dsp:txXfrm>
        <a:off x="80852" y="364593"/>
        <a:ext cx="7629194" cy="2598770"/>
      </dsp:txXfrm>
    </dsp:sp>
    <dsp:sp modelId="{FE77D3A9-826F-49DA-B306-A4F44DA2DC4C}">
      <dsp:nvSpPr>
        <dsp:cNvPr id="0" name=""/>
        <dsp:cNvSpPr/>
      </dsp:nvSpPr>
      <dsp:spPr>
        <a:xfrm>
          <a:off x="7311" y="2938933"/>
          <a:ext cx="7765088" cy="1822977"/>
        </a:xfrm>
        <a:prstGeom prst="rect">
          <a:avLst/>
        </a:prstGeom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82550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Dew</a:t>
          </a:r>
          <a:endParaRPr lang="en-US" sz="6500" b="1" kern="1200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sp:txBody>
      <dsp:txXfrm>
        <a:off x="7311" y="2938933"/>
        <a:ext cx="5468372" cy="1822977"/>
      </dsp:txXfrm>
    </dsp:sp>
    <dsp:sp modelId="{16A79401-D8A8-412D-BA9D-ECDC45EFAB67}">
      <dsp:nvSpPr>
        <dsp:cNvPr id="0" name=""/>
        <dsp:cNvSpPr/>
      </dsp:nvSpPr>
      <dsp:spPr>
        <a:xfrm>
          <a:off x="5035775" y="2438406"/>
          <a:ext cx="2736624" cy="272372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C8555-CAA7-4E8B-9D6F-368121449AED}">
      <dsp:nvSpPr>
        <dsp:cNvPr id="0" name=""/>
        <dsp:cNvSpPr/>
      </dsp:nvSpPr>
      <dsp:spPr>
        <a:xfrm>
          <a:off x="18499" y="302240"/>
          <a:ext cx="7753900" cy="2661123"/>
        </a:xfrm>
        <a:prstGeom prst="round2SameRect">
          <a:avLst>
            <a:gd name="adj1" fmla="val 8000"/>
            <a:gd name="adj2" fmla="val 0"/>
          </a:avLst>
        </a:prstGeom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>
              <a:latin typeface="LilyUPC" pitchFamily="34" charset="-34"/>
              <a:cs typeface="LilyUPC" pitchFamily="34" charset="-34"/>
            </a:rPr>
            <a:t>Forms when water vapor changes directly into ice crystals on a surface.</a:t>
          </a:r>
          <a:endParaRPr lang="en-US" sz="6500" kern="1200" dirty="0">
            <a:latin typeface="LilyUPC" pitchFamily="34" charset="-34"/>
            <a:cs typeface="LilyUPC" pitchFamily="34" charset="-34"/>
          </a:endParaRPr>
        </a:p>
      </dsp:txBody>
      <dsp:txXfrm>
        <a:off x="80852" y="364593"/>
        <a:ext cx="7629194" cy="2598770"/>
      </dsp:txXfrm>
    </dsp:sp>
    <dsp:sp modelId="{FE77D3A9-826F-49DA-B306-A4F44DA2DC4C}">
      <dsp:nvSpPr>
        <dsp:cNvPr id="0" name=""/>
        <dsp:cNvSpPr/>
      </dsp:nvSpPr>
      <dsp:spPr>
        <a:xfrm>
          <a:off x="7311" y="2938933"/>
          <a:ext cx="7765088" cy="1822977"/>
        </a:xfrm>
        <a:prstGeom prst="rect">
          <a:avLst/>
        </a:prstGeom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82550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Frost</a:t>
          </a:r>
          <a:endParaRPr lang="en-US" sz="6500" b="1" kern="1200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sp:txBody>
      <dsp:txXfrm>
        <a:off x="7311" y="2938933"/>
        <a:ext cx="5468372" cy="1822977"/>
      </dsp:txXfrm>
    </dsp:sp>
    <dsp:sp modelId="{16A79401-D8A8-412D-BA9D-ECDC45EFAB67}">
      <dsp:nvSpPr>
        <dsp:cNvPr id="0" name=""/>
        <dsp:cNvSpPr/>
      </dsp:nvSpPr>
      <dsp:spPr>
        <a:xfrm>
          <a:off x="5035775" y="2438406"/>
          <a:ext cx="2736624" cy="272372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C8555-CAA7-4E8B-9D6F-368121449AED}">
      <dsp:nvSpPr>
        <dsp:cNvPr id="0" name=""/>
        <dsp:cNvSpPr/>
      </dsp:nvSpPr>
      <dsp:spPr>
        <a:xfrm>
          <a:off x="18499" y="302240"/>
          <a:ext cx="7753900" cy="2661123"/>
        </a:xfrm>
        <a:prstGeom prst="round2SameRect">
          <a:avLst>
            <a:gd name="adj1" fmla="val 8000"/>
            <a:gd name="adj2" fmla="val 0"/>
          </a:avLst>
        </a:prstGeom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>
              <a:latin typeface="LilyUPC" pitchFamily="34" charset="-34"/>
              <a:cs typeface="LilyUPC" pitchFamily="34" charset="-34"/>
            </a:rPr>
            <a:t>The process of precipitation attempting to move toward sea-level.</a:t>
          </a:r>
          <a:endParaRPr lang="en-US" sz="6500" kern="1200" dirty="0">
            <a:latin typeface="LilyUPC" pitchFamily="34" charset="-34"/>
            <a:cs typeface="LilyUPC" pitchFamily="34" charset="-34"/>
          </a:endParaRPr>
        </a:p>
      </dsp:txBody>
      <dsp:txXfrm>
        <a:off x="80852" y="364593"/>
        <a:ext cx="7629194" cy="2598770"/>
      </dsp:txXfrm>
    </dsp:sp>
    <dsp:sp modelId="{FE77D3A9-826F-49DA-B306-A4F44DA2DC4C}">
      <dsp:nvSpPr>
        <dsp:cNvPr id="0" name=""/>
        <dsp:cNvSpPr/>
      </dsp:nvSpPr>
      <dsp:spPr>
        <a:xfrm>
          <a:off x="7311" y="2938933"/>
          <a:ext cx="7765088" cy="1822977"/>
        </a:xfrm>
        <a:prstGeom prst="rect">
          <a:avLst/>
        </a:prstGeom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82550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Run-off</a:t>
          </a:r>
          <a:endParaRPr lang="en-US" sz="6500" b="1" kern="1200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sp:txBody>
      <dsp:txXfrm>
        <a:off x="7311" y="2938933"/>
        <a:ext cx="5468372" cy="1822977"/>
      </dsp:txXfrm>
    </dsp:sp>
    <dsp:sp modelId="{16A79401-D8A8-412D-BA9D-ECDC45EFAB67}">
      <dsp:nvSpPr>
        <dsp:cNvPr id="0" name=""/>
        <dsp:cNvSpPr/>
      </dsp:nvSpPr>
      <dsp:spPr>
        <a:xfrm>
          <a:off x="5035775" y="2438406"/>
          <a:ext cx="2736624" cy="272372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C8555-CAA7-4E8B-9D6F-368121449AED}">
      <dsp:nvSpPr>
        <dsp:cNvPr id="0" name=""/>
        <dsp:cNvSpPr/>
      </dsp:nvSpPr>
      <dsp:spPr>
        <a:xfrm>
          <a:off x="18499" y="302240"/>
          <a:ext cx="7753900" cy="2661123"/>
        </a:xfrm>
        <a:prstGeom prst="round2SameRect">
          <a:avLst>
            <a:gd name="adj1" fmla="val 8000"/>
            <a:gd name="adj2" fmla="val 0"/>
          </a:avLst>
        </a:prstGeom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>
              <a:latin typeface="LilyUPC" pitchFamily="34" charset="-34"/>
              <a:cs typeface="LilyUPC" pitchFamily="34" charset="-34"/>
            </a:rPr>
            <a:t>Type of medium altitude cloud with flat, puffy bottoms.</a:t>
          </a:r>
          <a:endParaRPr lang="en-US" sz="6500" kern="1200" dirty="0">
            <a:latin typeface="LilyUPC" pitchFamily="34" charset="-34"/>
            <a:cs typeface="LilyUPC" pitchFamily="34" charset="-34"/>
          </a:endParaRPr>
        </a:p>
      </dsp:txBody>
      <dsp:txXfrm>
        <a:off x="80852" y="364593"/>
        <a:ext cx="7629194" cy="2598770"/>
      </dsp:txXfrm>
    </dsp:sp>
    <dsp:sp modelId="{FE77D3A9-826F-49DA-B306-A4F44DA2DC4C}">
      <dsp:nvSpPr>
        <dsp:cNvPr id="0" name=""/>
        <dsp:cNvSpPr/>
      </dsp:nvSpPr>
      <dsp:spPr>
        <a:xfrm>
          <a:off x="7311" y="2938933"/>
          <a:ext cx="7765088" cy="1822977"/>
        </a:xfrm>
        <a:prstGeom prst="rect">
          <a:avLst/>
        </a:prstGeom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82550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Cumulus</a:t>
          </a:r>
          <a:endParaRPr lang="en-US" sz="6500" b="1" kern="1200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sp:txBody>
      <dsp:txXfrm>
        <a:off x="7311" y="2938933"/>
        <a:ext cx="5468372" cy="1822977"/>
      </dsp:txXfrm>
    </dsp:sp>
    <dsp:sp modelId="{16A79401-D8A8-412D-BA9D-ECDC45EFAB67}">
      <dsp:nvSpPr>
        <dsp:cNvPr id="0" name=""/>
        <dsp:cNvSpPr/>
      </dsp:nvSpPr>
      <dsp:spPr>
        <a:xfrm>
          <a:off x="5035775" y="2438406"/>
          <a:ext cx="2736624" cy="272372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C8555-CAA7-4E8B-9D6F-368121449AED}">
      <dsp:nvSpPr>
        <dsp:cNvPr id="0" name=""/>
        <dsp:cNvSpPr/>
      </dsp:nvSpPr>
      <dsp:spPr>
        <a:xfrm>
          <a:off x="18499" y="302240"/>
          <a:ext cx="7753900" cy="2661123"/>
        </a:xfrm>
        <a:prstGeom prst="round2SameRect">
          <a:avLst>
            <a:gd name="adj1" fmla="val 8000"/>
            <a:gd name="adj2" fmla="val 0"/>
          </a:avLst>
        </a:prstGeom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>
              <a:latin typeface="LilyUPC" pitchFamily="34" charset="-34"/>
              <a:cs typeface="LilyUPC" pitchFamily="34" charset="-34"/>
            </a:rPr>
            <a:t>Type of high elevation cloud type that consists of wispy or feathery.</a:t>
          </a:r>
          <a:endParaRPr lang="en-US" sz="6500" kern="1200" dirty="0">
            <a:latin typeface="LilyUPC" pitchFamily="34" charset="-34"/>
            <a:cs typeface="LilyUPC" pitchFamily="34" charset="-34"/>
          </a:endParaRPr>
        </a:p>
      </dsp:txBody>
      <dsp:txXfrm>
        <a:off x="80852" y="364593"/>
        <a:ext cx="7629194" cy="2598770"/>
      </dsp:txXfrm>
    </dsp:sp>
    <dsp:sp modelId="{FE77D3A9-826F-49DA-B306-A4F44DA2DC4C}">
      <dsp:nvSpPr>
        <dsp:cNvPr id="0" name=""/>
        <dsp:cNvSpPr/>
      </dsp:nvSpPr>
      <dsp:spPr>
        <a:xfrm>
          <a:off x="7311" y="2938933"/>
          <a:ext cx="7765088" cy="1822977"/>
        </a:xfrm>
        <a:prstGeom prst="rect">
          <a:avLst/>
        </a:prstGeom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82550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Cirrus</a:t>
          </a:r>
          <a:endParaRPr lang="en-US" sz="6500" b="1" kern="1200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sp:txBody>
      <dsp:txXfrm>
        <a:off x="7311" y="2938933"/>
        <a:ext cx="5468372" cy="1822977"/>
      </dsp:txXfrm>
    </dsp:sp>
    <dsp:sp modelId="{16A79401-D8A8-412D-BA9D-ECDC45EFAB67}">
      <dsp:nvSpPr>
        <dsp:cNvPr id="0" name=""/>
        <dsp:cNvSpPr/>
      </dsp:nvSpPr>
      <dsp:spPr>
        <a:xfrm>
          <a:off x="5035775" y="2438406"/>
          <a:ext cx="2736624" cy="272372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C8555-CAA7-4E8B-9D6F-368121449AED}">
      <dsp:nvSpPr>
        <dsp:cNvPr id="0" name=""/>
        <dsp:cNvSpPr/>
      </dsp:nvSpPr>
      <dsp:spPr>
        <a:xfrm>
          <a:off x="18499" y="302240"/>
          <a:ext cx="7753900" cy="2661123"/>
        </a:xfrm>
        <a:prstGeom prst="round2SameRect">
          <a:avLst>
            <a:gd name="adj1" fmla="val 8000"/>
            <a:gd name="adj2" fmla="val 0"/>
          </a:avLst>
        </a:prstGeom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>
              <a:latin typeface="LilyUPC" pitchFamily="34" charset="-34"/>
              <a:cs typeface="LilyUPC" pitchFamily="34" charset="-34"/>
            </a:rPr>
            <a:t>Type of medium to low elevation cloud that forms dark gray layers.</a:t>
          </a:r>
          <a:endParaRPr lang="en-US" sz="6500" kern="1200" dirty="0">
            <a:latin typeface="LilyUPC" pitchFamily="34" charset="-34"/>
            <a:cs typeface="LilyUPC" pitchFamily="34" charset="-34"/>
          </a:endParaRPr>
        </a:p>
      </dsp:txBody>
      <dsp:txXfrm>
        <a:off x="80852" y="364593"/>
        <a:ext cx="7629194" cy="2598770"/>
      </dsp:txXfrm>
    </dsp:sp>
    <dsp:sp modelId="{FE77D3A9-826F-49DA-B306-A4F44DA2DC4C}">
      <dsp:nvSpPr>
        <dsp:cNvPr id="0" name=""/>
        <dsp:cNvSpPr/>
      </dsp:nvSpPr>
      <dsp:spPr>
        <a:xfrm>
          <a:off x="7311" y="2938933"/>
          <a:ext cx="7765088" cy="1822977"/>
        </a:xfrm>
        <a:prstGeom prst="rect">
          <a:avLst/>
        </a:prstGeom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82550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Stratus</a:t>
          </a:r>
          <a:endParaRPr lang="en-US" sz="6500" b="1" kern="1200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sp:txBody>
      <dsp:txXfrm>
        <a:off x="7311" y="2938933"/>
        <a:ext cx="5468372" cy="1822977"/>
      </dsp:txXfrm>
    </dsp:sp>
    <dsp:sp modelId="{16A79401-D8A8-412D-BA9D-ECDC45EFAB67}">
      <dsp:nvSpPr>
        <dsp:cNvPr id="0" name=""/>
        <dsp:cNvSpPr/>
      </dsp:nvSpPr>
      <dsp:spPr>
        <a:xfrm>
          <a:off x="5035775" y="2438406"/>
          <a:ext cx="2736624" cy="272372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C8555-CAA7-4E8B-9D6F-368121449AED}">
      <dsp:nvSpPr>
        <dsp:cNvPr id="0" name=""/>
        <dsp:cNvSpPr/>
      </dsp:nvSpPr>
      <dsp:spPr>
        <a:xfrm>
          <a:off x="18499" y="330601"/>
          <a:ext cx="7753900" cy="2661123"/>
        </a:xfrm>
        <a:prstGeom prst="round2SameRect">
          <a:avLst>
            <a:gd name="adj1" fmla="val 8000"/>
            <a:gd name="adj2" fmla="val 0"/>
          </a:avLst>
        </a:prstGeom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>
              <a:latin typeface="LilyUPC" pitchFamily="34" charset="-34"/>
              <a:cs typeface="LilyUPC" pitchFamily="34" charset="-34"/>
            </a:rPr>
            <a:t>Type of cloud also known as a thunderhead.</a:t>
          </a:r>
          <a:endParaRPr lang="en-US" sz="6500" kern="1200" dirty="0">
            <a:latin typeface="LilyUPC" pitchFamily="34" charset="-34"/>
            <a:cs typeface="LilyUPC" pitchFamily="34" charset="-34"/>
          </a:endParaRPr>
        </a:p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500" kern="1200" dirty="0">
            <a:latin typeface="LilyUPC" pitchFamily="34" charset="-34"/>
            <a:cs typeface="LilyUPC" pitchFamily="34" charset="-34"/>
          </a:endParaRPr>
        </a:p>
      </dsp:txBody>
      <dsp:txXfrm>
        <a:off x="80852" y="392954"/>
        <a:ext cx="7629194" cy="2598770"/>
      </dsp:txXfrm>
    </dsp:sp>
    <dsp:sp modelId="{FE77D3A9-826F-49DA-B306-A4F44DA2DC4C}">
      <dsp:nvSpPr>
        <dsp:cNvPr id="0" name=""/>
        <dsp:cNvSpPr/>
      </dsp:nvSpPr>
      <dsp:spPr>
        <a:xfrm>
          <a:off x="7311" y="2967293"/>
          <a:ext cx="7765088" cy="1822977"/>
        </a:xfrm>
        <a:prstGeom prst="rect">
          <a:avLst/>
        </a:prstGeom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0" rIns="77470" bIns="0" numCol="1" spcCol="1270" anchor="ctr" anchorCtr="0">
          <a:noAutofit/>
        </a:bodyPr>
        <a:lstStyle/>
        <a:p>
          <a:pPr lvl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100" b="1" kern="1200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Cumulonimbus</a:t>
          </a:r>
          <a:endParaRPr lang="en-US" sz="6100" b="1" kern="1200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sp:txBody>
      <dsp:txXfrm>
        <a:off x="7311" y="2967293"/>
        <a:ext cx="5468372" cy="1822977"/>
      </dsp:txXfrm>
    </dsp:sp>
    <dsp:sp modelId="{16A79401-D8A8-412D-BA9D-ECDC45EFAB67}">
      <dsp:nvSpPr>
        <dsp:cNvPr id="0" name=""/>
        <dsp:cNvSpPr/>
      </dsp:nvSpPr>
      <dsp:spPr>
        <a:xfrm>
          <a:off x="5479820" y="2743194"/>
          <a:ext cx="2292579" cy="261028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C8555-CAA7-4E8B-9D6F-368121449AED}">
      <dsp:nvSpPr>
        <dsp:cNvPr id="0" name=""/>
        <dsp:cNvSpPr/>
      </dsp:nvSpPr>
      <dsp:spPr>
        <a:xfrm>
          <a:off x="18499" y="302240"/>
          <a:ext cx="7753900" cy="2661123"/>
        </a:xfrm>
        <a:prstGeom prst="round2SameRect">
          <a:avLst>
            <a:gd name="adj1" fmla="val 8000"/>
            <a:gd name="adj2" fmla="val 0"/>
          </a:avLst>
        </a:prstGeom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>
              <a:latin typeface="LilyUPC" pitchFamily="34" charset="-34"/>
              <a:cs typeface="LilyUPC" pitchFamily="34" charset="-34"/>
            </a:rPr>
            <a:t>Low lying stratus clouds.</a:t>
          </a:r>
          <a:endParaRPr lang="en-US" sz="6500" kern="1200" dirty="0">
            <a:latin typeface="LilyUPC" pitchFamily="34" charset="-34"/>
            <a:cs typeface="LilyUPC" pitchFamily="34" charset="-34"/>
          </a:endParaRPr>
        </a:p>
      </dsp:txBody>
      <dsp:txXfrm>
        <a:off x="80852" y="364593"/>
        <a:ext cx="7629194" cy="2598770"/>
      </dsp:txXfrm>
    </dsp:sp>
    <dsp:sp modelId="{FE77D3A9-826F-49DA-B306-A4F44DA2DC4C}">
      <dsp:nvSpPr>
        <dsp:cNvPr id="0" name=""/>
        <dsp:cNvSpPr/>
      </dsp:nvSpPr>
      <dsp:spPr>
        <a:xfrm>
          <a:off x="7311" y="2938933"/>
          <a:ext cx="7765088" cy="1822977"/>
        </a:xfrm>
        <a:prstGeom prst="rect">
          <a:avLst/>
        </a:prstGeom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82550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Fog</a:t>
          </a:r>
          <a:endParaRPr lang="en-US" sz="6500" b="1" kern="1200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sp:txBody>
      <dsp:txXfrm>
        <a:off x="7311" y="2938933"/>
        <a:ext cx="5468372" cy="1822977"/>
      </dsp:txXfrm>
    </dsp:sp>
    <dsp:sp modelId="{16A79401-D8A8-412D-BA9D-ECDC45EFAB67}">
      <dsp:nvSpPr>
        <dsp:cNvPr id="0" name=""/>
        <dsp:cNvSpPr/>
      </dsp:nvSpPr>
      <dsp:spPr>
        <a:xfrm>
          <a:off x="5035775" y="2438406"/>
          <a:ext cx="2736624" cy="272372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C8555-CAA7-4E8B-9D6F-368121449AED}">
      <dsp:nvSpPr>
        <dsp:cNvPr id="0" name=""/>
        <dsp:cNvSpPr/>
      </dsp:nvSpPr>
      <dsp:spPr>
        <a:xfrm>
          <a:off x="18499" y="330606"/>
          <a:ext cx="7753900" cy="2661123"/>
        </a:xfrm>
        <a:prstGeom prst="round2SameRect">
          <a:avLst>
            <a:gd name="adj1" fmla="val 8000"/>
            <a:gd name="adj2" fmla="val 0"/>
          </a:avLst>
        </a:prstGeom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>
              <a:latin typeface="LilyUPC" pitchFamily="34" charset="-34"/>
              <a:cs typeface="LilyUPC" pitchFamily="34" charset="-34"/>
            </a:rPr>
            <a:t>Prefix and suffix that refers to clouds which produce precipitation.</a:t>
          </a:r>
          <a:endParaRPr lang="en-US" sz="6500" kern="1200" dirty="0">
            <a:latin typeface="LilyUPC" pitchFamily="34" charset="-34"/>
            <a:cs typeface="LilyUPC" pitchFamily="34" charset="-34"/>
          </a:endParaRPr>
        </a:p>
      </dsp:txBody>
      <dsp:txXfrm>
        <a:off x="80852" y="392959"/>
        <a:ext cx="7629194" cy="2598770"/>
      </dsp:txXfrm>
    </dsp:sp>
    <dsp:sp modelId="{FE77D3A9-826F-49DA-B306-A4F44DA2DC4C}">
      <dsp:nvSpPr>
        <dsp:cNvPr id="0" name=""/>
        <dsp:cNvSpPr/>
      </dsp:nvSpPr>
      <dsp:spPr>
        <a:xfrm>
          <a:off x="7311" y="2967298"/>
          <a:ext cx="7765088" cy="1822977"/>
        </a:xfrm>
        <a:prstGeom prst="rect">
          <a:avLst/>
        </a:prstGeom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0" rIns="74930" bIns="0" numCol="1" spcCol="1270" anchor="ctr" anchorCtr="0">
          <a:noAutofit/>
        </a:bodyPr>
        <a:lstStyle/>
        <a:p>
          <a:pPr lvl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900" b="1" kern="1200" cap="none" spc="0" baseline="0" dirty="0" err="1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Nimbo</a:t>
          </a:r>
          <a:r>
            <a:rPr lang="en-US" sz="5900" b="1" kern="1200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/ </a:t>
          </a:r>
          <a:r>
            <a:rPr lang="en-US" sz="5900" b="1" kern="1200" cap="none" spc="0" baseline="0" dirty="0" err="1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Numbus</a:t>
          </a:r>
          <a:endParaRPr lang="en-US" sz="5900" b="1" kern="1200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sp:txBody>
      <dsp:txXfrm>
        <a:off x="7311" y="2967298"/>
        <a:ext cx="5468372" cy="1822977"/>
      </dsp:txXfrm>
    </dsp:sp>
    <dsp:sp modelId="{16A79401-D8A8-412D-BA9D-ECDC45EFAB67}">
      <dsp:nvSpPr>
        <dsp:cNvPr id="0" name=""/>
        <dsp:cNvSpPr/>
      </dsp:nvSpPr>
      <dsp:spPr>
        <a:xfrm>
          <a:off x="5479820" y="2523502"/>
          <a:ext cx="2292579" cy="261026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C8555-CAA7-4E8B-9D6F-368121449AED}">
      <dsp:nvSpPr>
        <dsp:cNvPr id="0" name=""/>
        <dsp:cNvSpPr/>
      </dsp:nvSpPr>
      <dsp:spPr>
        <a:xfrm>
          <a:off x="18499" y="302240"/>
          <a:ext cx="7753900" cy="2661123"/>
        </a:xfrm>
        <a:prstGeom prst="round2SameRect">
          <a:avLst>
            <a:gd name="adj1" fmla="val 8000"/>
            <a:gd name="adj2" fmla="val 0"/>
          </a:avLst>
        </a:prstGeom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>
              <a:latin typeface="LilyUPC" pitchFamily="34" charset="-34"/>
              <a:cs typeface="LilyUPC" pitchFamily="34" charset="-34"/>
            </a:rPr>
            <a:t>Part of the atmosphere in which all of the weather occurs.</a:t>
          </a:r>
          <a:endParaRPr lang="en-US" sz="6500" kern="1200" dirty="0">
            <a:latin typeface="LilyUPC" pitchFamily="34" charset="-34"/>
            <a:cs typeface="LilyUPC" pitchFamily="34" charset="-34"/>
          </a:endParaRPr>
        </a:p>
      </dsp:txBody>
      <dsp:txXfrm>
        <a:off x="80852" y="364593"/>
        <a:ext cx="7629194" cy="2598770"/>
      </dsp:txXfrm>
    </dsp:sp>
    <dsp:sp modelId="{FE77D3A9-826F-49DA-B306-A4F44DA2DC4C}">
      <dsp:nvSpPr>
        <dsp:cNvPr id="0" name=""/>
        <dsp:cNvSpPr/>
      </dsp:nvSpPr>
      <dsp:spPr>
        <a:xfrm>
          <a:off x="7311" y="2938933"/>
          <a:ext cx="7765088" cy="1822977"/>
        </a:xfrm>
        <a:prstGeom prst="rect">
          <a:avLst/>
        </a:prstGeom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82550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Troposphere</a:t>
          </a:r>
          <a:endParaRPr lang="en-US" sz="6500" b="1" kern="1200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sp:txBody>
      <dsp:txXfrm>
        <a:off x="7311" y="2938933"/>
        <a:ext cx="5468372" cy="1822977"/>
      </dsp:txXfrm>
    </dsp:sp>
    <dsp:sp modelId="{16A79401-D8A8-412D-BA9D-ECDC45EFAB67}">
      <dsp:nvSpPr>
        <dsp:cNvPr id="0" name=""/>
        <dsp:cNvSpPr/>
      </dsp:nvSpPr>
      <dsp:spPr>
        <a:xfrm>
          <a:off x="5035775" y="2438406"/>
          <a:ext cx="2736624" cy="272372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C8555-CAA7-4E8B-9D6F-368121449AED}">
      <dsp:nvSpPr>
        <dsp:cNvPr id="0" name=""/>
        <dsp:cNvSpPr/>
      </dsp:nvSpPr>
      <dsp:spPr>
        <a:xfrm>
          <a:off x="18499" y="302240"/>
          <a:ext cx="7753900" cy="2661123"/>
        </a:xfrm>
        <a:prstGeom prst="round2SameRect">
          <a:avLst>
            <a:gd name="adj1" fmla="val 8000"/>
            <a:gd name="adj2" fmla="val 0"/>
          </a:avLst>
        </a:prstGeom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>
              <a:latin typeface="LilyUPC" pitchFamily="34" charset="-34"/>
              <a:cs typeface="LilyUPC" pitchFamily="34" charset="-34"/>
            </a:rPr>
            <a:t>Huge body of air has the same properties throughout.</a:t>
          </a:r>
          <a:endParaRPr lang="en-US" sz="6500" kern="1200" dirty="0">
            <a:latin typeface="LilyUPC" pitchFamily="34" charset="-34"/>
            <a:cs typeface="LilyUPC" pitchFamily="34" charset="-34"/>
          </a:endParaRPr>
        </a:p>
      </dsp:txBody>
      <dsp:txXfrm>
        <a:off x="80852" y="364593"/>
        <a:ext cx="7629194" cy="2598770"/>
      </dsp:txXfrm>
    </dsp:sp>
    <dsp:sp modelId="{FE77D3A9-826F-49DA-B306-A4F44DA2DC4C}">
      <dsp:nvSpPr>
        <dsp:cNvPr id="0" name=""/>
        <dsp:cNvSpPr/>
      </dsp:nvSpPr>
      <dsp:spPr>
        <a:xfrm>
          <a:off x="7311" y="2938933"/>
          <a:ext cx="7765088" cy="1822977"/>
        </a:xfrm>
        <a:prstGeom prst="rect">
          <a:avLst/>
        </a:prstGeom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82550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Air mass</a:t>
          </a:r>
          <a:endParaRPr lang="en-US" sz="6500" b="1" kern="1200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sp:txBody>
      <dsp:txXfrm>
        <a:off x="7311" y="2938933"/>
        <a:ext cx="5468372" cy="1822977"/>
      </dsp:txXfrm>
    </dsp:sp>
    <dsp:sp modelId="{16A79401-D8A8-412D-BA9D-ECDC45EFAB67}">
      <dsp:nvSpPr>
        <dsp:cNvPr id="0" name=""/>
        <dsp:cNvSpPr/>
      </dsp:nvSpPr>
      <dsp:spPr>
        <a:xfrm>
          <a:off x="5035775" y="2438406"/>
          <a:ext cx="2736624" cy="272372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C8555-CAA7-4E8B-9D6F-368121449AED}">
      <dsp:nvSpPr>
        <dsp:cNvPr id="0" name=""/>
        <dsp:cNvSpPr/>
      </dsp:nvSpPr>
      <dsp:spPr>
        <a:xfrm>
          <a:off x="18499" y="304784"/>
          <a:ext cx="7753900" cy="2661123"/>
        </a:xfrm>
        <a:prstGeom prst="round2SameRect">
          <a:avLst>
            <a:gd name="adj1" fmla="val 8000"/>
            <a:gd name="adj2" fmla="val 0"/>
          </a:avLst>
        </a:prstGeom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>
              <a:latin typeface="LilyUPC" pitchFamily="34" charset="-34"/>
              <a:cs typeface="LilyUPC" pitchFamily="34" charset="-34"/>
            </a:rPr>
            <a:t>The boundary at which 2 or more air masses collide.</a:t>
          </a:r>
          <a:endParaRPr lang="en-US" sz="6500" kern="1200" dirty="0">
            <a:latin typeface="LilyUPC" pitchFamily="34" charset="-34"/>
            <a:cs typeface="LilyUPC" pitchFamily="34" charset="-34"/>
          </a:endParaRPr>
        </a:p>
      </dsp:txBody>
      <dsp:txXfrm>
        <a:off x="80852" y="367137"/>
        <a:ext cx="7629194" cy="2598770"/>
      </dsp:txXfrm>
    </dsp:sp>
    <dsp:sp modelId="{FE77D3A9-826F-49DA-B306-A4F44DA2DC4C}">
      <dsp:nvSpPr>
        <dsp:cNvPr id="0" name=""/>
        <dsp:cNvSpPr/>
      </dsp:nvSpPr>
      <dsp:spPr>
        <a:xfrm>
          <a:off x="7311" y="2938933"/>
          <a:ext cx="7765088" cy="1822977"/>
        </a:xfrm>
        <a:prstGeom prst="rect">
          <a:avLst/>
        </a:prstGeom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82550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Front</a:t>
          </a:r>
          <a:endParaRPr lang="en-US" sz="6500" b="1" kern="1200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sp:txBody>
      <dsp:txXfrm>
        <a:off x="7311" y="2938933"/>
        <a:ext cx="5468372" cy="1822977"/>
      </dsp:txXfrm>
    </dsp:sp>
    <dsp:sp modelId="{16A79401-D8A8-412D-BA9D-ECDC45EFAB67}">
      <dsp:nvSpPr>
        <dsp:cNvPr id="0" name=""/>
        <dsp:cNvSpPr/>
      </dsp:nvSpPr>
      <dsp:spPr>
        <a:xfrm>
          <a:off x="5035775" y="2438406"/>
          <a:ext cx="2736624" cy="272372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C8555-CAA7-4E8B-9D6F-368121449AED}">
      <dsp:nvSpPr>
        <dsp:cNvPr id="0" name=""/>
        <dsp:cNvSpPr/>
      </dsp:nvSpPr>
      <dsp:spPr>
        <a:xfrm>
          <a:off x="18499" y="302240"/>
          <a:ext cx="7753900" cy="2661123"/>
        </a:xfrm>
        <a:prstGeom prst="round2SameRect">
          <a:avLst>
            <a:gd name="adj1" fmla="val 8000"/>
            <a:gd name="adj2" fmla="val 0"/>
          </a:avLst>
        </a:prstGeom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>
              <a:latin typeface="LilyUPC" pitchFamily="34" charset="-34"/>
              <a:cs typeface="LilyUPC" pitchFamily="34" charset="-34"/>
            </a:rPr>
            <a:t>When a warm air mass collides and rides over a cold air mass.</a:t>
          </a:r>
          <a:endParaRPr lang="en-US" sz="6500" kern="1200" dirty="0">
            <a:latin typeface="LilyUPC" pitchFamily="34" charset="-34"/>
            <a:cs typeface="LilyUPC" pitchFamily="34" charset="-34"/>
          </a:endParaRPr>
        </a:p>
      </dsp:txBody>
      <dsp:txXfrm>
        <a:off x="80852" y="364593"/>
        <a:ext cx="7629194" cy="2598770"/>
      </dsp:txXfrm>
    </dsp:sp>
    <dsp:sp modelId="{FE77D3A9-826F-49DA-B306-A4F44DA2DC4C}">
      <dsp:nvSpPr>
        <dsp:cNvPr id="0" name=""/>
        <dsp:cNvSpPr/>
      </dsp:nvSpPr>
      <dsp:spPr>
        <a:xfrm>
          <a:off x="7311" y="2938933"/>
          <a:ext cx="7765088" cy="1822977"/>
        </a:xfrm>
        <a:prstGeom prst="rect">
          <a:avLst/>
        </a:prstGeom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82550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Warm Front</a:t>
          </a:r>
          <a:endParaRPr lang="en-US" sz="6500" b="1" kern="1200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sp:txBody>
      <dsp:txXfrm>
        <a:off x="7311" y="2938933"/>
        <a:ext cx="5468372" cy="1822977"/>
      </dsp:txXfrm>
    </dsp:sp>
    <dsp:sp modelId="{16A79401-D8A8-412D-BA9D-ECDC45EFAB67}">
      <dsp:nvSpPr>
        <dsp:cNvPr id="0" name=""/>
        <dsp:cNvSpPr/>
      </dsp:nvSpPr>
      <dsp:spPr>
        <a:xfrm>
          <a:off x="5035775" y="2438406"/>
          <a:ext cx="2736624" cy="272372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C8555-CAA7-4E8B-9D6F-368121449AED}">
      <dsp:nvSpPr>
        <dsp:cNvPr id="0" name=""/>
        <dsp:cNvSpPr/>
      </dsp:nvSpPr>
      <dsp:spPr>
        <a:xfrm>
          <a:off x="18499" y="302240"/>
          <a:ext cx="7753900" cy="2661123"/>
        </a:xfrm>
        <a:prstGeom prst="round2SameRect">
          <a:avLst>
            <a:gd name="adj1" fmla="val 8000"/>
            <a:gd name="adj2" fmla="val 0"/>
          </a:avLst>
        </a:prstGeom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>
              <a:latin typeface="LilyUPC" pitchFamily="34" charset="-34"/>
              <a:cs typeface="LilyUPC" pitchFamily="34" charset="-34"/>
            </a:rPr>
            <a:t>A cold air mass collides and pushes under a warm air mass.</a:t>
          </a:r>
          <a:endParaRPr lang="en-US" sz="6500" kern="1200" dirty="0">
            <a:latin typeface="LilyUPC" pitchFamily="34" charset="-34"/>
            <a:cs typeface="LilyUPC" pitchFamily="34" charset="-34"/>
          </a:endParaRPr>
        </a:p>
      </dsp:txBody>
      <dsp:txXfrm>
        <a:off x="80852" y="364593"/>
        <a:ext cx="7629194" cy="2598770"/>
      </dsp:txXfrm>
    </dsp:sp>
    <dsp:sp modelId="{FE77D3A9-826F-49DA-B306-A4F44DA2DC4C}">
      <dsp:nvSpPr>
        <dsp:cNvPr id="0" name=""/>
        <dsp:cNvSpPr/>
      </dsp:nvSpPr>
      <dsp:spPr>
        <a:xfrm>
          <a:off x="7311" y="2938933"/>
          <a:ext cx="7765088" cy="1822977"/>
        </a:xfrm>
        <a:prstGeom prst="rect">
          <a:avLst/>
        </a:prstGeom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82550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Cold Front</a:t>
          </a:r>
          <a:endParaRPr lang="en-US" sz="6500" b="1" kern="1200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sp:txBody>
      <dsp:txXfrm>
        <a:off x="7311" y="2938933"/>
        <a:ext cx="5468372" cy="1822977"/>
      </dsp:txXfrm>
    </dsp:sp>
    <dsp:sp modelId="{16A79401-D8A8-412D-BA9D-ECDC45EFAB67}">
      <dsp:nvSpPr>
        <dsp:cNvPr id="0" name=""/>
        <dsp:cNvSpPr/>
      </dsp:nvSpPr>
      <dsp:spPr>
        <a:xfrm>
          <a:off x="5035775" y="2438406"/>
          <a:ext cx="2736624" cy="272372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C8555-CAA7-4E8B-9D6F-368121449AED}">
      <dsp:nvSpPr>
        <dsp:cNvPr id="0" name=""/>
        <dsp:cNvSpPr/>
      </dsp:nvSpPr>
      <dsp:spPr>
        <a:xfrm>
          <a:off x="18499" y="368706"/>
          <a:ext cx="7753900" cy="2661123"/>
        </a:xfrm>
        <a:prstGeom prst="round2SameRect">
          <a:avLst>
            <a:gd name="adj1" fmla="val 8000"/>
            <a:gd name="adj2" fmla="val 0"/>
          </a:avLst>
        </a:prstGeom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243840" rIns="81280" bIns="81280" numCol="1" spcCol="1270" anchor="t" anchorCtr="0">
          <a:noAutofit/>
        </a:bodyPr>
        <a:lstStyle/>
        <a:p>
          <a:pPr marL="285750" lvl="1" indent="-285750" algn="l" defTabSz="2844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400" kern="1200" dirty="0" smtClean="0">
              <a:latin typeface="LilyUPC" pitchFamily="34" charset="-34"/>
              <a:cs typeface="LilyUPC" pitchFamily="34" charset="-34"/>
            </a:rPr>
            <a:t>When neither a cold air mass nor a warm air mass can move along a frontal boundary.</a:t>
          </a:r>
          <a:endParaRPr lang="en-US" sz="6400" kern="1200" dirty="0">
            <a:latin typeface="LilyUPC" pitchFamily="34" charset="-34"/>
            <a:cs typeface="LilyUPC" pitchFamily="34" charset="-34"/>
          </a:endParaRPr>
        </a:p>
      </dsp:txBody>
      <dsp:txXfrm>
        <a:off x="80852" y="431059"/>
        <a:ext cx="7629194" cy="2598770"/>
      </dsp:txXfrm>
    </dsp:sp>
    <dsp:sp modelId="{FE77D3A9-826F-49DA-B306-A4F44DA2DC4C}">
      <dsp:nvSpPr>
        <dsp:cNvPr id="0" name=""/>
        <dsp:cNvSpPr/>
      </dsp:nvSpPr>
      <dsp:spPr>
        <a:xfrm>
          <a:off x="7311" y="3005399"/>
          <a:ext cx="7765088" cy="1822977"/>
        </a:xfrm>
        <a:prstGeom prst="rect">
          <a:avLst/>
        </a:prstGeom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0" rIns="73660" bIns="0" numCol="1" spcCol="1270" anchor="ctr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800" b="1" kern="1200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Stationary Front</a:t>
          </a:r>
          <a:endParaRPr lang="en-US" sz="5800" b="1" kern="1200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sp:txBody>
      <dsp:txXfrm>
        <a:off x="7311" y="3005399"/>
        <a:ext cx="5468372" cy="1822977"/>
      </dsp:txXfrm>
    </dsp:sp>
    <dsp:sp modelId="{16A79401-D8A8-412D-BA9D-ECDC45EFAB67}">
      <dsp:nvSpPr>
        <dsp:cNvPr id="0" name=""/>
        <dsp:cNvSpPr/>
      </dsp:nvSpPr>
      <dsp:spPr>
        <a:xfrm>
          <a:off x="5479820" y="2637803"/>
          <a:ext cx="2292579" cy="245786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C8555-CAA7-4E8B-9D6F-368121449AED}">
      <dsp:nvSpPr>
        <dsp:cNvPr id="0" name=""/>
        <dsp:cNvSpPr/>
      </dsp:nvSpPr>
      <dsp:spPr>
        <a:xfrm>
          <a:off x="18499" y="368706"/>
          <a:ext cx="7753900" cy="2661123"/>
        </a:xfrm>
        <a:prstGeom prst="round2SameRect">
          <a:avLst>
            <a:gd name="adj1" fmla="val 8000"/>
            <a:gd name="adj2" fmla="val 0"/>
          </a:avLst>
        </a:prstGeom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>
              <a:latin typeface="LilyUPC" pitchFamily="34" charset="-34"/>
              <a:cs typeface="LilyUPC" pitchFamily="34" charset="-34"/>
            </a:rPr>
            <a:t>When a cold air mass pushes into a warm air mass that is behind a cold air mass.</a:t>
          </a:r>
          <a:endParaRPr lang="en-US" sz="6500" kern="1200" dirty="0">
            <a:latin typeface="LilyUPC" pitchFamily="34" charset="-34"/>
            <a:cs typeface="LilyUPC" pitchFamily="34" charset="-34"/>
          </a:endParaRPr>
        </a:p>
      </dsp:txBody>
      <dsp:txXfrm>
        <a:off x="80852" y="431059"/>
        <a:ext cx="7629194" cy="2598770"/>
      </dsp:txXfrm>
    </dsp:sp>
    <dsp:sp modelId="{FE77D3A9-826F-49DA-B306-A4F44DA2DC4C}">
      <dsp:nvSpPr>
        <dsp:cNvPr id="0" name=""/>
        <dsp:cNvSpPr/>
      </dsp:nvSpPr>
      <dsp:spPr>
        <a:xfrm>
          <a:off x="7311" y="3005399"/>
          <a:ext cx="7765088" cy="1822977"/>
        </a:xfrm>
        <a:prstGeom prst="rect">
          <a:avLst/>
        </a:prstGeom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0" rIns="73660" bIns="0" numCol="1" spcCol="1270" anchor="ctr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800" b="1" kern="1200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Occluded Front</a:t>
          </a:r>
          <a:endParaRPr lang="en-US" sz="5800" b="1" kern="1200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sp:txBody>
      <dsp:txXfrm>
        <a:off x="7311" y="3005399"/>
        <a:ext cx="5468372" cy="1822977"/>
      </dsp:txXfrm>
    </dsp:sp>
    <dsp:sp modelId="{16A79401-D8A8-412D-BA9D-ECDC45EFAB67}">
      <dsp:nvSpPr>
        <dsp:cNvPr id="0" name=""/>
        <dsp:cNvSpPr/>
      </dsp:nvSpPr>
      <dsp:spPr>
        <a:xfrm>
          <a:off x="5556025" y="2637803"/>
          <a:ext cx="2140178" cy="245786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C8555-CAA7-4E8B-9D6F-368121449AED}">
      <dsp:nvSpPr>
        <dsp:cNvPr id="0" name=""/>
        <dsp:cNvSpPr/>
      </dsp:nvSpPr>
      <dsp:spPr>
        <a:xfrm>
          <a:off x="18499" y="330606"/>
          <a:ext cx="7753900" cy="2661123"/>
        </a:xfrm>
        <a:prstGeom prst="round2SameRect">
          <a:avLst>
            <a:gd name="adj1" fmla="val 8000"/>
            <a:gd name="adj2" fmla="val 0"/>
          </a:avLst>
        </a:prstGeom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>
              <a:latin typeface="LilyUPC" pitchFamily="34" charset="-34"/>
              <a:cs typeface="LilyUPC" pitchFamily="34" charset="-34"/>
            </a:rPr>
            <a:t>A weather system that signals fair weather with winds circulating clockwise.</a:t>
          </a:r>
          <a:endParaRPr lang="en-US" sz="6500" kern="1200" dirty="0">
            <a:latin typeface="LilyUPC" pitchFamily="34" charset="-34"/>
            <a:cs typeface="LilyUPC" pitchFamily="34" charset="-34"/>
          </a:endParaRPr>
        </a:p>
      </dsp:txBody>
      <dsp:txXfrm>
        <a:off x="80852" y="392959"/>
        <a:ext cx="7629194" cy="2598770"/>
      </dsp:txXfrm>
    </dsp:sp>
    <dsp:sp modelId="{FE77D3A9-826F-49DA-B306-A4F44DA2DC4C}">
      <dsp:nvSpPr>
        <dsp:cNvPr id="0" name=""/>
        <dsp:cNvSpPr/>
      </dsp:nvSpPr>
      <dsp:spPr>
        <a:xfrm>
          <a:off x="7311" y="2967298"/>
          <a:ext cx="7765088" cy="1822977"/>
        </a:xfrm>
        <a:prstGeom prst="rect">
          <a:avLst/>
        </a:prstGeom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82550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High Pressure</a:t>
          </a:r>
          <a:endParaRPr lang="en-US" sz="6500" b="1" kern="1200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sp:txBody>
      <dsp:txXfrm>
        <a:off x="7311" y="2967298"/>
        <a:ext cx="5468372" cy="1822977"/>
      </dsp:txXfrm>
    </dsp:sp>
    <dsp:sp modelId="{16A79401-D8A8-412D-BA9D-ECDC45EFAB67}">
      <dsp:nvSpPr>
        <dsp:cNvPr id="0" name=""/>
        <dsp:cNvSpPr/>
      </dsp:nvSpPr>
      <dsp:spPr>
        <a:xfrm>
          <a:off x="5327418" y="2523502"/>
          <a:ext cx="2444981" cy="261026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C8555-CAA7-4E8B-9D6F-368121449AED}">
      <dsp:nvSpPr>
        <dsp:cNvPr id="0" name=""/>
        <dsp:cNvSpPr/>
      </dsp:nvSpPr>
      <dsp:spPr>
        <a:xfrm>
          <a:off x="18499" y="302240"/>
          <a:ext cx="7753900" cy="2661123"/>
        </a:xfrm>
        <a:prstGeom prst="round2SameRect">
          <a:avLst>
            <a:gd name="adj1" fmla="val 8000"/>
            <a:gd name="adj2" fmla="val 0"/>
          </a:avLst>
        </a:prstGeom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>
              <a:latin typeface="LilyUPC" pitchFamily="34" charset="-34"/>
              <a:cs typeface="LilyUPC" pitchFamily="34" charset="-34"/>
            </a:rPr>
            <a:t>A weather system that produces winds that move counter-clockwise.</a:t>
          </a:r>
          <a:endParaRPr lang="en-US" sz="6500" kern="1200" dirty="0">
            <a:latin typeface="LilyUPC" pitchFamily="34" charset="-34"/>
            <a:cs typeface="LilyUPC" pitchFamily="34" charset="-34"/>
          </a:endParaRPr>
        </a:p>
      </dsp:txBody>
      <dsp:txXfrm>
        <a:off x="80852" y="364593"/>
        <a:ext cx="7629194" cy="2598770"/>
      </dsp:txXfrm>
    </dsp:sp>
    <dsp:sp modelId="{FE77D3A9-826F-49DA-B306-A4F44DA2DC4C}">
      <dsp:nvSpPr>
        <dsp:cNvPr id="0" name=""/>
        <dsp:cNvSpPr/>
      </dsp:nvSpPr>
      <dsp:spPr>
        <a:xfrm>
          <a:off x="7311" y="2938933"/>
          <a:ext cx="7765088" cy="1822977"/>
        </a:xfrm>
        <a:prstGeom prst="rect">
          <a:avLst/>
        </a:prstGeom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82550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Low Pressure</a:t>
          </a:r>
          <a:endParaRPr lang="en-US" sz="6500" b="1" kern="1200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sp:txBody>
      <dsp:txXfrm>
        <a:off x="7311" y="2938933"/>
        <a:ext cx="5468372" cy="1822977"/>
      </dsp:txXfrm>
    </dsp:sp>
    <dsp:sp modelId="{16A79401-D8A8-412D-BA9D-ECDC45EFAB67}">
      <dsp:nvSpPr>
        <dsp:cNvPr id="0" name=""/>
        <dsp:cNvSpPr/>
      </dsp:nvSpPr>
      <dsp:spPr>
        <a:xfrm>
          <a:off x="5035775" y="2438406"/>
          <a:ext cx="2736624" cy="272372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C8555-CAA7-4E8B-9D6F-368121449AED}">
      <dsp:nvSpPr>
        <dsp:cNvPr id="0" name=""/>
        <dsp:cNvSpPr/>
      </dsp:nvSpPr>
      <dsp:spPr>
        <a:xfrm>
          <a:off x="18499" y="302240"/>
          <a:ext cx="7753900" cy="2661123"/>
        </a:xfrm>
        <a:prstGeom prst="round2SameRect">
          <a:avLst>
            <a:gd name="adj1" fmla="val 8000"/>
            <a:gd name="adj2" fmla="val 0"/>
          </a:avLst>
        </a:prstGeom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>
              <a:latin typeface="LilyUPC" pitchFamily="34" charset="-34"/>
              <a:cs typeface="LilyUPC" pitchFamily="34" charset="-34"/>
            </a:rPr>
            <a:t>A storm with rapidly, whirling funnel-shaped winds that extend down from a cloud .</a:t>
          </a:r>
          <a:endParaRPr lang="en-US" sz="6500" kern="1200" dirty="0">
            <a:latin typeface="LilyUPC" pitchFamily="34" charset="-34"/>
            <a:cs typeface="LilyUPC" pitchFamily="34" charset="-34"/>
          </a:endParaRPr>
        </a:p>
      </dsp:txBody>
      <dsp:txXfrm>
        <a:off x="80852" y="364593"/>
        <a:ext cx="7629194" cy="2598770"/>
      </dsp:txXfrm>
    </dsp:sp>
    <dsp:sp modelId="{FE77D3A9-826F-49DA-B306-A4F44DA2DC4C}">
      <dsp:nvSpPr>
        <dsp:cNvPr id="0" name=""/>
        <dsp:cNvSpPr/>
      </dsp:nvSpPr>
      <dsp:spPr>
        <a:xfrm>
          <a:off x="7311" y="2938933"/>
          <a:ext cx="7765088" cy="1822977"/>
        </a:xfrm>
        <a:prstGeom prst="rect">
          <a:avLst/>
        </a:prstGeom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82550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Tornado</a:t>
          </a:r>
          <a:endParaRPr lang="en-US" sz="6500" b="1" kern="1200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sp:txBody>
      <dsp:txXfrm>
        <a:off x="7311" y="2938933"/>
        <a:ext cx="5468372" cy="1822977"/>
      </dsp:txXfrm>
    </dsp:sp>
    <dsp:sp modelId="{16A79401-D8A8-412D-BA9D-ECDC45EFAB67}">
      <dsp:nvSpPr>
        <dsp:cNvPr id="0" name=""/>
        <dsp:cNvSpPr/>
      </dsp:nvSpPr>
      <dsp:spPr>
        <a:xfrm>
          <a:off x="5035775" y="2743209"/>
          <a:ext cx="2736624" cy="272372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C8555-CAA7-4E8B-9D6F-368121449AED}">
      <dsp:nvSpPr>
        <dsp:cNvPr id="0" name=""/>
        <dsp:cNvSpPr/>
      </dsp:nvSpPr>
      <dsp:spPr>
        <a:xfrm>
          <a:off x="18499" y="302240"/>
          <a:ext cx="7753900" cy="2661123"/>
        </a:xfrm>
        <a:prstGeom prst="round2SameRect">
          <a:avLst>
            <a:gd name="adj1" fmla="val 8000"/>
            <a:gd name="adj2" fmla="val 0"/>
          </a:avLst>
        </a:prstGeom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>
              <a:latin typeface="LilyUPC" pitchFamily="34" charset="-34"/>
              <a:cs typeface="LilyUPC" pitchFamily="34" charset="-34"/>
            </a:rPr>
            <a:t>A low-pressure tropical storm that forms over warm ocean water.</a:t>
          </a:r>
          <a:endParaRPr lang="en-US" sz="6500" kern="1200" dirty="0">
            <a:latin typeface="LilyUPC" pitchFamily="34" charset="-34"/>
            <a:cs typeface="LilyUPC" pitchFamily="34" charset="-34"/>
          </a:endParaRPr>
        </a:p>
      </dsp:txBody>
      <dsp:txXfrm>
        <a:off x="80852" y="364593"/>
        <a:ext cx="7629194" cy="2598770"/>
      </dsp:txXfrm>
    </dsp:sp>
    <dsp:sp modelId="{FE77D3A9-826F-49DA-B306-A4F44DA2DC4C}">
      <dsp:nvSpPr>
        <dsp:cNvPr id="0" name=""/>
        <dsp:cNvSpPr/>
      </dsp:nvSpPr>
      <dsp:spPr>
        <a:xfrm>
          <a:off x="7311" y="2938933"/>
          <a:ext cx="7765088" cy="1822977"/>
        </a:xfrm>
        <a:prstGeom prst="rect">
          <a:avLst/>
        </a:prstGeom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82550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Hurricane</a:t>
          </a:r>
          <a:endParaRPr lang="en-US" sz="6500" b="1" kern="1200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sp:txBody>
      <dsp:txXfrm>
        <a:off x="7311" y="2938933"/>
        <a:ext cx="5468372" cy="1822977"/>
      </dsp:txXfrm>
    </dsp:sp>
    <dsp:sp modelId="{16A79401-D8A8-412D-BA9D-ECDC45EFAB67}">
      <dsp:nvSpPr>
        <dsp:cNvPr id="0" name=""/>
        <dsp:cNvSpPr/>
      </dsp:nvSpPr>
      <dsp:spPr>
        <a:xfrm>
          <a:off x="5035775" y="2438406"/>
          <a:ext cx="2736624" cy="272372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C8555-CAA7-4E8B-9D6F-368121449AED}">
      <dsp:nvSpPr>
        <dsp:cNvPr id="0" name=""/>
        <dsp:cNvSpPr/>
      </dsp:nvSpPr>
      <dsp:spPr>
        <a:xfrm>
          <a:off x="18499" y="302240"/>
          <a:ext cx="7753900" cy="2661123"/>
        </a:xfrm>
        <a:prstGeom prst="round2SameRect">
          <a:avLst>
            <a:gd name="adj1" fmla="val 8000"/>
            <a:gd name="adj2" fmla="val 0"/>
          </a:avLst>
        </a:prstGeom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>
              <a:latin typeface="LilyUPC" pitchFamily="34" charset="-34"/>
              <a:cs typeface="LilyUPC" pitchFamily="34" charset="-34"/>
            </a:rPr>
            <a:t>The layer of the atmosphere that contains ozone.</a:t>
          </a:r>
          <a:endParaRPr lang="en-US" sz="6500" kern="1200" dirty="0">
            <a:latin typeface="LilyUPC" pitchFamily="34" charset="-34"/>
            <a:cs typeface="LilyUPC" pitchFamily="34" charset="-34"/>
          </a:endParaRPr>
        </a:p>
      </dsp:txBody>
      <dsp:txXfrm>
        <a:off x="80852" y="364593"/>
        <a:ext cx="7629194" cy="2598770"/>
      </dsp:txXfrm>
    </dsp:sp>
    <dsp:sp modelId="{FE77D3A9-826F-49DA-B306-A4F44DA2DC4C}">
      <dsp:nvSpPr>
        <dsp:cNvPr id="0" name=""/>
        <dsp:cNvSpPr/>
      </dsp:nvSpPr>
      <dsp:spPr>
        <a:xfrm>
          <a:off x="7311" y="2938933"/>
          <a:ext cx="7765088" cy="1822977"/>
        </a:xfrm>
        <a:prstGeom prst="rect">
          <a:avLst/>
        </a:prstGeom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82550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Stratosphere</a:t>
          </a:r>
          <a:endParaRPr lang="en-US" sz="6500" b="1" kern="1200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sp:txBody>
      <dsp:txXfrm>
        <a:off x="7311" y="2938933"/>
        <a:ext cx="5468372" cy="1822977"/>
      </dsp:txXfrm>
    </dsp:sp>
    <dsp:sp modelId="{16A79401-D8A8-412D-BA9D-ECDC45EFAB67}">
      <dsp:nvSpPr>
        <dsp:cNvPr id="0" name=""/>
        <dsp:cNvSpPr/>
      </dsp:nvSpPr>
      <dsp:spPr>
        <a:xfrm>
          <a:off x="5035775" y="2438406"/>
          <a:ext cx="2736624" cy="272372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C8555-CAA7-4E8B-9D6F-368121449AED}">
      <dsp:nvSpPr>
        <dsp:cNvPr id="0" name=""/>
        <dsp:cNvSpPr/>
      </dsp:nvSpPr>
      <dsp:spPr>
        <a:xfrm>
          <a:off x="18499" y="302240"/>
          <a:ext cx="7753900" cy="2661123"/>
        </a:xfrm>
        <a:prstGeom prst="round2SameRect">
          <a:avLst>
            <a:gd name="adj1" fmla="val 8000"/>
            <a:gd name="adj2" fmla="val 0"/>
          </a:avLst>
        </a:prstGeom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>
              <a:latin typeface="LilyUPC" pitchFamily="34" charset="-34"/>
              <a:cs typeface="LilyUPC" pitchFamily="34" charset="-34"/>
            </a:rPr>
            <a:t>A tool used to measure wind speed in miles per hour.</a:t>
          </a:r>
          <a:endParaRPr lang="en-US" sz="6500" kern="1200" dirty="0">
            <a:latin typeface="LilyUPC" pitchFamily="34" charset="-34"/>
            <a:cs typeface="LilyUPC" pitchFamily="34" charset="-34"/>
          </a:endParaRPr>
        </a:p>
      </dsp:txBody>
      <dsp:txXfrm>
        <a:off x="80852" y="364593"/>
        <a:ext cx="7629194" cy="2598770"/>
      </dsp:txXfrm>
    </dsp:sp>
    <dsp:sp modelId="{FE77D3A9-826F-49DA-B306-A4F44DA2DC4C}">
      <dsp:nvSpPr>
        <dsp:cNvPr id="0" name=""/>
        <dsp:cNvSpPr/>
      </dsp:nvSpPr>
      <dsp:spPr>
        <a:xfrm>
          <a:off x="7311" y="2938933"/>
          <a:ext cx="7765088" cy="1822977"/>
        </a:xfrm>
        <a:prstGeom prst="rect">
          <a:avLst/>
        </a:prstGeom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82550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Anemometer</a:t>
          </a:r>
          <a:endParaRPr lang="en-US" sz="6500" b="1" kern="1200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sp:txBody>
      <dsp:txXfrm>
        <a:off x="7311" y="2938933"/>
        <a:ext cx="5468372" cy="1822977"/>
      </dsp:txXfrm>
    </dsp:sp>
    <dsp:sp modelId="{16A79401-D8A8-412D-BA9D-ECDC45EFAB67}">
      <dsp:nvSpPr>
        <dsp:cNvPr id="0" name=""/>
        <dsp:cNvSpPr/>
      </dsp:nvSpPr>
      <dsp:spPr>
        <a:xfrm>
          <a:off x="5035775" y="2438406"/>
          <a:ext cx="2736624" cy="272372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C8555-CAA7-4E8B-9D6F-368121449AED}">
      <dsp:nvSpPr>
        <dsp:cNvPr id="0" name=""/>
        <dsp:cNvSpPr/>
      </dsp:nvSpPr>
      <dsp:spPr>
        <a:xfrm>
          <a:off x="18499" y="302240"/>
          <a:ext cx="7753900" cy="2661123"/>
        </a:xfrm>
        <a:prstGeom prst="round2SameRect">
          <a:avLst>
            <a:gd name="adj1" fmla="val 8000"/>
            <a:gd name="adj2" fmla="val 0"/>
          </a:avLst>
        </a:prstGeom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>
              <a:latin typeface="LilyUPC" pitchFamily="34" charset="-34"/>
              <a:cs typeface="LilyUPC" pitchFamily="34" charset="-34"/>
            </a:rPr>
            <a:t>A 2-thermometer instrument used to measure relative humidity.</a:t>
          </a:r>
          <a:endParaRPr lang="en-US" sz="6500" kern="1200" dirty="0">
            <a:latin typeface="LilyUPC" pitchFamily="34" charset="-34"/>
            <a:cs typeface="LilyUPC" pitchFamily="34" charset="-34"/>
          </a:endParaRPr>
        </a:p>
      </dsp:txBody>
      <dsp:txXfrm>
        <a:off x="80852" y="364593"/>
        <a:ext cx="7629194" cy="2598770"/>
      </dsp:txXfrm>
    </dsp:sp>
    <dsp:sp modelId="{FE77D3A9-826F-49DA-B306-A4F44DA2DC4C}">
      <dsp:nvSpPr>
        <dsp:cNvPr id="0" name=""/>
        <dsp:cNvSpPr/>
      </dsp:nvSpPr>
      <dsp:spPr>
        <a:xfrm>
          <a:off x="7311" y="2938933"/>
          <a:ext cx="7765088" cy="1822977"/>
        </a:xfrm>
        <a:prstGeom prst="rect">
          <a:avLst/>
        </a:prstGeom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0" rIns="68580" bIns="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Sling </a:t>
          </a:r>
          <a:r>
            <a:rPr lang="en-US" sz="5400" b="1" kern="1200" cap="none" spc="0" baseline="0" dirty="0" err="1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Psychometer</a:t>
          </a:r>
          <a:endParaRPr lang="en-US" sz="5400" b="1" kern="1200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sp:txBody>
      <dsp:txXfrm>
        <a:off x="7311" y="2938933"/>
        <a:ext cx="5468372" cy="1822977"/>
      </dsp:txXfrm>
    </dsp:sp>
    <dsp:sp modelId="{16A79401-D8A8-412D-BA9D-ECDC45EFAB67}">
      <dsp:nvSpPr>
        <dsp:cNvPr id="0" name=""/>
        <dsp:cNvSpPr/>
      </dsp:nvSpPr>
      <dsp:spPr>
        <a:xfrm>
          <a:off x="5035775" y="2438406"/>
          <a:ext cx="2736624" cy="272372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C8555-CAA7-4E8B-9D6F-368121449AED}">
      <dsp:nvSpPr>
        <dsp:cNvPr id="0" name=""/>
        <dsp:cNvSpPr/>
      </dsp:nvSpPr>
      <dsp:spPr>
        <a:xfrm>
          <a:off x="18499" y="302240"/>
          <a:ext cx="7753900" cy="2661123"/>
        </a:xfrm>
        <a:prstGeom prst="round2SameRect">
          <a:avLst>
            <a:gd name="adj1" fmla="val 8000"/>
            <a:gd name="adj2" fmla="val 0"/>
          </a:avLst>
        </a:prstGeom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>
              <a:latin typeface="LilyUPC" pitchFamily="34" charset="-34"/>
              <a:cs typeface="LilyUPC" pitchFamily="34" charset="-34"/>
            </a:rPr>
            <a:t>A tool used to measure wind direction.</a:t>
          </a:r>
          <a:endParaRPr lang="en-US" sz="6500" kern="1200" dirty="0">
            <a:latin typeface="LilyUPC" pitchFamily="34" charset="-34"/>
            <a:cs typeface="LilyUPC" pitchFamily="34" charset="-34"/>
          </a:endParaRPr>
        </a:p>
      </dsp:txBody>
      <dsp:txXfrm>
        <a:off x="80852" y="364593"/>
        <a:ext cx="7629194" cy="2598770"/>
      </dsp:txXfrm>
    </dsp:sp>
    <dsp:sp modelId="{FE77D3A9-826F-49DA-B306-A4F44DA2DC4C}">
      <dsp:nvSpPr>
        <dsp:cNvPr id="0" name=""/>
        <dsp:cNvSpPr/>
      </dsp:nvSpPr>
      <dsp:spPr>
        <a:xfrm>
          <a:off x="7311" y="2938933"/>
          <a:ext cx="7765088" cy="1822977"/>
        </a:xfrm>
        <a:prstGeom prst="rect">
          <a:avLst/>
        </a:prstGeom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82550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Wind Vane</a:t>
          </a:r>
          <a:endParaRPr lang="en-US" sz="6500" b="1" kern="1200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sp:txBody>
      <dsp:txXfrm>
        <a:off x="7311" y="2938933"/>
        <a:ext cx="5468372" cy="1822977"/>
      </dsp:txXfrm>
    </dsp:sp>
    <dsp:sp modelId="{16A79401-D8A8-412D-BA9D-ECDC45EFAB67}">
      <dsp:nvSpPr>
        <dsp:cNvPr id="0" name=""/>
        <dsp:cNvSpPr/>
      </dsp:nvSpPr>
      <dsp:spPr>
        <a:xfrm>
          <a:off x="5035775" y="2438406"/>
          <a:ext cx="2736624" cy="272372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C8555-CAA7-4E8B-9D6F-368121449AED}">
      <dsp:nvSpPr>
        <dsp:cNvPr id="0" name=""/>
        <dsp:cNvSpPr/>
      </dsp:nvSpPr>
      <dsp:spPr>
        <a:xfrm>
          <a:off x="18499" y="302240"/>
          <a:ext cx="7753900" cy="2661123"/>
        </a:xfrm>
        <a:prstGeom prst="round2SameRect">
          <a:avLst>
            <a:gd name="adj1" fmla="val 8000"/>
            <a:gd name="adj2" fmla="val 0"/>
          </a:avLst>
        </a:prstGeom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>
              <a:latin typeface="LilyUPC" pitchFamily="34" charset="-34"/>
              <a:cs typeface="LilyUPC" pitchFamily="34" charset="-34"/>
            </a:rPr>
            <a:t>A tool used to measure air pressure .</a:t>
          </a:r>
          <a:endParaRPr lang="en-US" sz="6500" kern="1200" dirty="0">
            <a:latin typeface="LilyUPC" pitchFamily="34" charset="-34"/>
            <a:cs typeface="LilyUPC" pitchFamily="34" charset="-34"/>
          </a:endParaRPr>
        </a:p>
      </dsp:txBody>
      <dsp:txXfrm>
        <a:off x="80852" y="364593"/>
        <a:ext cx="7629194" cy="2598770"/>
      </dsp:txXfrm>
    </dsp:sp>
    <dsp:sp modelId="{FE77D3A9-826F-49DA-B306-A4F44DA2DC4C}">
      <dsp:nvSpPr>
        <dsp:cNvPr id="0" name=""/>
        <dsp:cNvSpPr/>
      </dsp:nvSpPr>
      <dsp:spPr>
        <a:xfrm>
          <a:off x="7311" y="2938933"/>
          <a:ext cx="7765088" cy="1822977"/>
        </a:xfrm>
        <a:prstGeom prst="rect">
          <a:avLst/>
        </a:prstGeom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82550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Barometer</a:t>
          </a:r>
          <a:endParaRPr lang="en-US" sz="6500" b="1" kern="1200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sp:txBody>
      <dsp:txXfrm>
        <a:off x="7311" y="2938933"/>
        <a:ext cx="5468372" cy="1822977"/>
      </dsp:txXfrm>
    </dsp:sp>
    <dsp:sp modelId="{16A79401-D8A8-412D-BA9D-ECDC45EFAB67}">
      <dsp:nvSpPr>
        <dsp:cNvPr id="0" name=""/>
        <dsp:cNvSpPr/>
      </dsp:nvSpPr>
      <dsp:spPr>
        <a:xfrm>
          <a:off x="5035775" y="2438406"/>
          <a:ext cx="2736624" cy="272372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C8555-CAA7-4E8B-9D6F-368121449AED}">
      <dsp:nvSpPr>
        <dsp:cNvPr id="0" name=""/>
        <dsp:cNvSpPr/>
      </dsp:nvSpPr>
      <dsp:spPr>
        <a:xfrm>
          <a:off x="18499" y="302240"/>
          <a:ext cx="7753900" cy="2661123"/>
        </a:xfrm>
        <a:prstGeom prst="round2SameRect">
          <a:avLst>
            <a:gd name="adj1" fmla="val 8000"/>
            <a:gd name="adj2" fmla="val 0"/>
          </a:avLst>
        </a:prstGeom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>
              <a:latin typeface="LilyUPC" pitchFamily="34" charset="-34"/>
              <a:cs typeface="LilyUPC" pitchFamily="34" charset="-34"/>
            </a:rPr>
            <a:t>A tool used to measure the amount of precipitation .</a:t>
          </a:r>
          <a:endParaRPr lang="en-US" sz="6500" kern="1200" dirty="0">
            <a:latin typeface="LilyUPC" pitchFamily="34" charset="-34"/>
            <a:cs typeface="LilyUPC" pitchFamily="34" charset="-34"/>
          </a:endParaRPr>
        </a:p>
      </dsp:txBody>
      <dsp:txXfrm>
        <a:off x="80852" y="364593"/>
        <a:ext cx="7629194" cy="2598770"/>
      </dsp:txXfrm>
    </dsp:sp>
    <dsp:sp modelId="{FE77D3A9-826F-49DA-B306-A4F44DA2DC4C}">
      <dsp:nvSpPr>
        <dsp:cNvPr id="0" name=""/>
        <dsp:cNvSpPr/>
      </dsp:nvSpPr>
      <dsp:spPr>
        <a:xfrm>
          <a:off x="7311" y="2938933"/>
          <a:ext cx="7765088" cy="1822977"/>
        </a:xfrm>
        <a:prstGeom prst="rect">
          <a:avLst/>
        </a:prstGeom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82550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Rain Gauge</a:t>
          </a:r>
          <a:endParaRPr lang="en-US" sz="6500" b="1" kern="1200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sp:txBody>
      <dsp:txXfrm>
        <a:off x="7311" y="2938933"/>
        <a:ext cx="5468372" cy="1822977"/>
      </dsp:txXfrm>
    </dsp:sp>
    <dsp:sp modelId="{16A79401-D8A8-412D-BA9D-ECDC45EFAB67}">
      <dsp:nvSpPr>
        <dsp:cNvPr id="0" name=""/>
        <dsp:cNvSpPr/>
      </dsp:nvSpPr>
      <dsp:spPr>
        <a:xfrm>
          <a:off x="5035775" y="2438406"/>
          <a:ext cx="2736624" cy="272372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C8555-CAA7-4E8B-9D6F-368121449AED}">
      <dsp:nvSpPr>
        <dsp:cNvPr id="0" name=""/>
        <dsp:cNvSpPr/>
      </dsp:nvSpPr>
      <dsp:spPr>
        <a:xfrm>
          <a:off x="18499" y="330606"/>
          <a:ext cx="7753900" cy="2661123"/>
        </a:xfrm>
        <a:prstGeom prst="round2SameRect">
          <a:avLst>
            <a:gd name="adj1" fmla="val 8000"/>
            <a:gd name="adj2" fmla="val 0"/>
          </a:avLst>
        </a:prstGeom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>
              <a:latin typeface="LilyUPC" pitchFamily="34" charset="-34"/>
              <a:cs typeface="LilyUPC" pitchFamily="34" charset="-34"/>
            </a:rPr>
            <a:t>The apparent curving of the winds due to the rotation of the Earth.</a:t>
          </a:r>
          <a:endParaRPr lang="en-US" sz="6500" kern="1200" dirty="0">
            <a:latin typeface="LilyUPC" pitchFamily="34" charset="-34"/>
            <a:cs typeface="LilyUPC" pitchFamily="34" charset="-34"/>
          </a:endParaRPr>
        </a:p>
      </dsp:txBody>
      <dsp:txXfrm>
        <a:off x="80852" y="392959"/>
        <a:ext cx="7629194" cy="2598770"/>
      </dsp:txXfrm>
    </dsp:sp>
    <dsp:sp modelId="{FE77D3A9-826F-49DA-B306-A4F44DA2DC4C}">
      <dsp:nvSpPr>
        <dsp:cNvPr id="0" name=""/>
        <dsp:cNvSpPr/>
      </dsp:nvSpPr>
      <dsp:spPr>
        <a:xfrm>
          <a:off x="7311" y="2967298"/>
          <a:ext cx="7765088" cy="1822977"/>
        </a:xfrm>
        <a:prstGeom prst="rect">
          <a:avLst/>
        </a:prstGeom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0" rIns="81280" bIns="0" numCol="1" spcCol="1270" anchor="ctr" anchorCtr="0">
          <a:noAutofit/>
        </a:bodyPr>
        <a:lstStyle/>
        <a:p>
          <a:pPr lvl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b="1" kern="1200" cap="none" spc="0" baseline="0" dirty="0" err="1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Coriolis</a:t>
          </a:r>
          <a:r>
            <a:rPr lang="en-US" sz="6400" b="1" kern="1200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 Effect</a:t>
          </a:r>
          <a:endParaRPr lang="en-US" sz="6400" b="1" kern="1200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sp:txBody>
      <dsp:txXfrm>
        <a:off x="7311" y="2967298"/>
        <a:ext cx="5468372" cy="1822977"/>
      </dsp:txXfrm>
    </dsp:sp>
    <dsp:sp modelId="{16A79401-D8A8-412D-BA9D-ECDC45EFAB67}">
      <dsp:nvSpPr>
        <dsp:cNvPr id="0" name=""/>
        <dsp:cNvSpPr/>
      </dsp:nvSpPr>
      <dsp:spPr>
        <a:xfrm>
          <a:off x="5486404" y="2523502"/>
          <a:ext cx="2279420" cy="261026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C8555-CAA7-4E8B-9D6F-368121449AED}">
      <dsp:nvSpPr>
        <dsp:cNvPr id="0" name=""/>
        <dsp:cNvSpPr/>
      </dsp:nvSpPr>
      <dsp:spPr>
        <a:xfrm>
          <a:off x="18499" y="302240"/>
          <a:ext cx="7753900" cy="2661123"/>
        </a:xfrm>
        <a:prstGeom prst="round2SameRect">
          <a:avLst>
            <a:gd name="adj1" fmla="val 8000"/>
            <a:gd name="adj2" fmla="val 0"/>
          </a:avLst>
        </a:prstGeom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>
              <a:latin typeface="LilyUPC" pitchFamily="34" charset="-34"/>
              <a:cs typeface="LilyUPC" pitchFamily="34" charset="-34"/>
            </a:rPr>
            <a:t>A fast moving ribbon of air that moves from west to east in the Northern Hemisphere.</a:t>
          </a:r>
          <a:endParaRPr lang="en-US" sz="6500" kern="1200" dirty="0">
            <a:latin typeface="LilyUPC" pitchFamily="34" charset="-34"/>
            <a:cs typeface="LilyUPC" pitchFamily="34" charset="-34"/>
          </a:endParaRPr>
        </a:p>
      </dsp:txBody>
      <dsp:txXfrm>
        <a:off x="80852" y="364593"/>
        <a:ext cx="7629194" cy="2598770"/>
      </dsp:txXfrm>
    </dsp:sp>
    <dsp:sp modelId="{FE77D3A9-826F-49DA-B306-A4F44DA2DC4C}">
      <dsp:nvSpPr>
        <dsp:cNvPr id="0" name=""/>
        <dsp:cNvSpPr/>
      </dsp:nvSpPr>
      <dsp:spPr>
        <a:xfrm>
          <a:off x="7311" y="2938933"/>
          <a:ext cx="7765088" cy="1822977"/>
        </a:xfrm>
        <a:prstGeom prst="rect">
          <a:avLst/>
        </a:prstGeom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82550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Jet Stream</a:t>
          </a:r>
          <a:endParaRPr lang="en-US" sz="6500" b="1" kern="1200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sp:txBody>
      <dsp:txXfrm>
        <a:off x="7311" y="2938933"/>
        <a:ext cx="5468372" cy="1822977"/>
      </dsp:txXfrm>
    </dsp:sp>
    <dsp:sp modelId="{16A79401-D8A8-412D-BA9D-ECDC45EFAB67}">
      <dsp:nvSpPr>
        <dsp:cNvPr id="0" name=""/>
        <dsp:cNvSpPr/>
      </dsp:nvSpPr>
      <dsp:spPr>
        <a:xfrm>
          <a:off x="4876808" y="2666998"/>
          <a:ext cx="2736624" cy="272372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C8555-CAA7-4E8B-9D6F-368121449AED}">
      <dsp:nvSpPr>
        <dsp:cNvPr id="0" name=""/>
        <dsp:cNvSpPr/>
      </dsp:nvSpPr>
      <dsp:spPr>
        <a:xfrm>
          <a:off x="18499" y="302240"/>
          <a:ext cx="7753900" cy="2661123"/>
        </a:xfrm>
        <a:prstGeom prst="round2SameRect">
          <a:avLst>
            <a:gd name="adj1" fmla="val 8000"/>
            <a:gd name="adj2" fmla="val 0"/>
          </a:avLst>
        </a:prstGeom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>
              <a:latin typeface="LilyUPC" pitchFamily="34" charset="-34"/>
              <a:cs typeface="LilyUPC" pitchFamily="34" charset="-34"/>
            </a:rPr>
            <a:t>The middle layer of the atmosphere.</a:t>
          </a:r>
          <a:endParaRPr lang="en-US" sz="6500" kern="1200" dirty="0">
            <a:latin typeface="LilyUPC" pitchFamily="34" charset="-34"/>
            <a:cs typeface="LilyUPC" pitchFamily="34" charset="-34"/>
          </a:endParaRPr>
        </a:p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>
              <a:latin typeface="LilyUPC" pitchFamily="34" charset="-34"/>
              <a:cs typeface="LilyUPC" pitchFamily="34" charset="-34"/>
            </a:rPr>
            <a:t>Coldest layer-</a:t>
          </a:r>
          <a:endParaRPr lang="en-US" sz="6500" kern="1200" dirty="0">
            <a:latin typeface="LilyUPC" pitchFamily="34" charset="-34"/>
            <a:cs typeface="LilyUPC" pitchFamily="34" charset="-34"/>
          </a:endParaRPr>
        </a:p>
      </dsp:txBody>
      <dsp:txXfrm>
        <a:off x="80852" y="364593"/>
        <a:ext cx="7629194" cy="2598770"/>
      </dsp:txXfrm>
    </dsp:sp>
    <dsp:sp modelId="{FE77D3A9-826F-49DA-B306-A4F44DA2DC4C}">
      <dsp:nvSpPr>
        <dsp:cNvPr id="0" name=""/>
        <dsp:cNvSpPr/>
      </dsp:nvSpPr>
      <dsp:spPr>
        <a:xfrm>
          <a:off x="7311" y="2938933"/>
          <a:ext cx="7765088" cy="1822977"/>
        </a:xfrm>
        <a:prstGeom prst="rect">
          <a:avLst/>
        </a:prstGeom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82550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Mesosphere</a:t>
          </a:r>
          <a:endParaRPr lang="en-US" sz="6500" b="1" kern="1200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sp:txBody>
      <dsp:txXfrm>
        <a:off x="7311" y="2938933"/>
        <a:ext cx="5468372" cy="1822977"/>
      </dsp:txXfrm>
    </dsp:sp>
    <dsp:sp modelId="{16A79401-D8A8-412D-BA9D-ECDC45EFAB67}">
      <dsp:nvSpPr>
        <dsp:cNvPr id="0" name=""/>
        <dsp:cNvSpPr/>
      </dsp:nvSpPr>
      <dsp:spPr>
        <a:xfrm>
          <a:off x="5035775" y="2438406"/>
          <a:ext cx="2736624" cy="272372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C8555-CAA7-4E8B-9D6F-368121449AED}">
      <dsp:nvSpPr>
        <dsp:cNvPr id="0" name=""/>
        <dsp:cNvSpPr/>
      </dsp:nvSpPr>
      <dsp:spPr>
        <a:xfrm>
          <a:off x="18499" y="330606"/>
          <a:ext cx="7753900" cy="2661123"/>
        </a:xfrm>
        <a:prstGeom prst="round2SameRect">
          <a:avLst>
            <a:gd name="adj1" fmla="val 8000"/>
            <a:gd name="adj2" fmla="val 0"/>
          </a:avLst>
        </a:prstGeom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>
              <a:latin typeface="LilyUPC" pitchFamily="34" charset="-34"/>
              <a:cs typeface="LilyUPC" pitchFamily="34" charset="-34"/>
            </a:rPr>
            <a:t>The hottest layer of the atmosphere.</a:t>
          </a:r>
          <a:endParaRPr lang="en-US" sz="6500" kern="1200" dirty="0">
            <a:latin typeface="LilyUPC" pitchFamily="34" charset="-34"/>
            <a:cs typeface="LilyUPC" pitchFamily="34" charset="-34"/>
          </a:endParaRPr>
        </a:p>
      </dsp:txBody>
      <dsp:txXfrm>
        <a:off x="80852" y="392959"/>
        <a:ext cx="7629194" cy="2598770"/>
      </dsp:txXfrm>
    </dsp:sp>
    <dsp:sp modelId="{FE77D3A9-826F-49DA-B306-A4F44DA2DC4C}">
      <dsp:nvSpPr>
        <dsp:cNvPr id="0" name=""/>
        <dsp:cNvSpPr/>
      </dsp:nvSpPr>
      <dsp:spPr>
        <a:xfrm>
          <a:off x="7311" y="2967298"/>
          <a:ext cx="7765088" cy="1822977"/>
        </a:xfrm>
        <a:prstGeom prst="rect">
          <a:avLst/>
        </a:prstGeom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0" rIns="81280" bIns="0" numCol="1" spcCol="1270" anchor="ctr" anchorCtr="0">
          <a:noAutofit/>
        </a:bodyPr>
        <a:lstStyle/>
        <a:p>
          <a:pPr lvl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b="1" kern="1200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Thermosphere</a:t>
          </a:r>
          <a:endParaRPr lang="en-US" sz="6400" b="1" kern="1200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sp:txBody>
      <dsp:txXfrm>
        <a:off x="7311" y="2967298"/>
        <a:ext cx="5468372" cy="1822977"/>
      </dsp:txXfrm>
    </dsp:sp>
    <dsp:sp modelId="{16A79401-D8A8-412D-BA9D-ECDC45EFAB67}">
      <dsp:nvSpPr>
        <dsp:cNvPr id="0" name=""/>
        <dsp:cNvSpPr/>
      </dsp:nvSpPr>
      <dsp:spPr>
        <a:xfrm>
          <a:off x="5479820" y="2523502"/>
          <a:ext cx="2292579" cy="261026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C8555-CAA7-4E8B-9D6F-368121449AED}">
      <dsp:nvSpPr>
        <dsp:cNvPr id="0" name=""/>
        <dsp:cNvSpPr/>
      </dsp:nvSpPr>
      <dsp:spPr>
        <a:xfrm>
          <a:off x="18499" y="302240"/>
          <a:ext cx="7753900" cy="2661123"/>
        </a:xfrm>
        <a:prstGeom prst="round2SameRect">
          <a:avLst>
            <a:gd name="adj1" fmla="val 8000"/>
            <a:gd name="adj2" fmla="val 0"/>
          </a:avLst>
        </a:prstGeom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>
              <a:latin typeface="LilyUPC" pitchFamily="34" charset="-34"/>
              <a:cs typeface="LilyUPC" pitchFamily="34" charset="-34"/>
            </a:rPr>
            <a:t>The layer of the atmosphere in which auroras are created.</a:t>
          </a:r>
          <a:endParaRPr lang="en-US" sz="6500" kern="1200" dirty="0">
            <a:latin typeface="LilyUPC" pitchFamily="34" charset="-34"/>
            <a:cs typeface="LilyUPC" pitchFamily="34" charset="-34"/>
          </a:endParaRPr>
        </a:p>
      </dsp:txBody>
      <dsp:txXfrm>
        <a:off x="80852" y="364593"/>
        <a:ext cx="7629194" cy="2598770"/>
      </dsp:txXfrm>
    </dsp:sp>
    <dsp:sp modelId="{FE77D3A9-826F-49DA-B306-A4F44DA2DC4C}">
      <dsp:nvSpPr>
        <dsp:cNvPr id="0" name=""/>
        <dsp:cNvSpPr/>
      </dsp:nvSpPr>
      <dsp:spPr>
        <a:xfrm>
          <a:off x="7311" y="2938933"/>
          <a:ext cx="7765088" cy="1822977"/>
        </a:xfrm>
        <a:prstGeom prst="rect">
          <a:avLst/>
        </a:prstGeom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82550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Ionosphere</a:t>
          </a:r>
          <a:endParaRPr lang="en-US" sz="6500" b="1" kern="1200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sp:txBody>
      <dsp:txXfrm>
        <a:off x="7311" y="2938933"/>
        <a:ext cx="5468372" cy="1822977"/>
      </dsp:txXfrm>
    </dsp:sp>
    <dsp:sp modelId="{16A79401-D8A8-412D-BA9D-ECDC45EFAB67}">
      <dsp:nvSpPr>
        <dsp:cNvPr id="0" name=""/>
        <dsp:cNvSpPr/>
      </dsp:nvSpPr>
      <dsp:spPr>
        <a:xfrm>
          <a:off x="5035775" y="2438406"/>
          <a:ext cx="2736624" cy="272372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C8555-CAA7-4E8B-9D6F-368121449AED}">
      <dsp:nvSpPr>
        <dsp:cNvPr id="0" name=""/>
        <dsp:cNvSpPr/>
      </dsp:nvSpPr>
      <dsp:spPr>
        <a:xfrm>
          <a:off x="18499" y="302240"/>
          <a:ext cx="7753900" cy="2661123"/>
        </a:xfrm>
        <a:prstGeom prst="round2SameRect">
          <a:avLst>
            <a:gd name="adj1" fmla="val 8000"/>
            <a:gd name="adj2" fmla="val 0"/>
          </a:avLst>
        </a:prstGeom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>
              <a:latin typeface="LilyUPC" pitchFamily="34" charset="-34"/>
              <a:cs typeface="LilyUPC" pitchFamily="34" charset="-34"/>
            </a:rPr>
            <a:t>The outermost layer of the atmosphere.</a:t>
          </a:r>
          <a:endParaRPr lang="en-US" sz="6500" kern="1200" dirty="0">
            <a:latin typeface="LilyUPC" pitchFamily="34" charset="-34"/>
            <a:cs typeface="LilyUPC" pitchFamily="34" charset="-34"/>
          </a:endParaRPr>
        </a:p>
      </dsp:txBody>
      <dsp:txXfrm>
        <a:off x="80852" y="364593"/>
        <a:ext cx="7629194" cy="2598770"/>
      </dsp:txXfrm>
    </dsp:sp>
    <dsp:sp modelId="{FE77D3A9-826F-49DA-B306-A4F44DA2DC4C}">
      <dsp:nvSpPr>
        <dsp:cNvPr id="0" name=""/>
        <dsp:cNvSpPr/>
      </dsp:nvSpPr>
      <dsp:spPr>
        <a:xfrm>
          <a:off x="7311" y="2938933"/>
          <a:ext cx="7765088" cy="1822977"/>
        </a:xfrm>
        <a:prstGeom prst="rect">
          <a:avLst/>
        </a:prstGeom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82550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Exosphere</a:t>
          </a:r>
          <a:endParaRPr lang="en-US" sz="6500" b="1" kern="1200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sp:txBody>
      <dsp:txXfrm>
        <a:off x="7311" y="2938933"/>
        <a:ext cx="5468372" cy="1822977"/>
      </dsp:txXfrm>
    </dsp:sp>
    <dsp:sp modelId="{16A79401-D8A8-412D-BA9D-ECDC45EFAB67}">
      <dsp:nvSpPr>
        <dsp:cNvPr id="0" name=""/>
        <dsp:cNvSpPr/>
      </dsp:nvSpPr>
      <dsp:spPr>
        <a:xfrm>
          <a:off x="5035775" y="2438406"/>
          <a:ext cx="2736624" cy="272372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C8555-CAA7-4E8B-9D6F-368121449AED}">
      <dsp:nvSpPr>
        <dsp:cNvPr id="0" name=""/>
        <dsp:cNvSpPr/>
      </dsp:nvSpPr>
      <dsp:spPr>
        <a:xfrm>
          <a:off x="18499" y="302240"/>
          <a:ext cx="7753900" cy="2661123"/>
        </a:xfrm>
        <a:prstGeom prst="round2SameRect">
          <a:avLst>
            <a:gd name="adj1" fmla="val 8000"/>
            <a:gd name="adj2" fmla="val 0"/>
          </a:avLst>
        </a:prstGeom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>
              <a:latin typeface="LilyUPC" pitchFamily="34" charset="-34"/>
              <a:cs typeface="LilyUPC" pitchFamily="34" charset="-34"/>
            </a:rPr>
            <a:t>A form of oxygen found in the stratosphere (O</a:t>
          </a:r>
          <a:r>
            <a:rPr lang="en-US" sz="6500" kern="1200" baseline="-25000" dirty="0" smtClean="0">
              <a:latin typeface="LilyUPC" pitchFamily="34" charset="-34"/>
              <a:cs typeface="LilyUPC" pitchFamily="34" charset="-34"/>
            </a:rPr>
            <a:t>3</a:t>
          </a:r>
          <a:r>
            <a:rPr lang="en-US" sz="6500" kern="1200" dirty="0" smtClean="0">
              <a:latin typeface="LilyUPC" pitchFamily="34" charset="-34"/>
              <a:cs typeface="LilyUPC" pitchFamily="34" charset="-34"/>
            </a:rPr>
            <a:t>)</a:t>
          </a:r>
          <a:endParaRPr lang="en-US" sz="6500" kern="1200" dirty="0">
            <a:latin typeface="LilyUPC" pitchFamily="34" charset="-34"/>
            <a:cs typeface="LilyUPC" pitchFamily="34" charset="-34"/>
          </a:endParaRPr>
        </a:p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>
              <a:latin typeface="LilyUPC" pitchFamily="34" charset="-34"/>
              <a:cs typeface="LilyUPC" pitchFamily="34" charset="-34"/>
            </a:rPr>
            <a:t>Protects us from UV rays</a:t>
          </a:r>
          <a:endParaRPr lang="en-US" sz="6500" kern="1200" dirty="0">
            <a:latin typeface="LilyUPC" pitchFamily="34" charset="-34"/>
            <a:cs typeface="LilyUPC" pitchFamily="34" charset="-34"/>
          </a:endParaRPr>
        </a:p>
      </dsp:txBody>
      <dsp:txXfrm>
        <a:off x="80852" y="364593"/>
        <a:ext cx="7629194" cy="2598770"/>
      </dsp:txXfrm>
    </dsp:sp>
    <dsp:sp modelId="{FE77D3A9-826F-49DA-B306-A4F44DA2DC4C}">
      <dsp:nvSpPr>
        <dsp:cNvPr id="0" name=""/>
        <dsp:cNvSpPr/>
      </dsp:nvSpPr>
      <dsp:spPr>
        <a:xfrm>
          <a:off x="7311" y="2938933"/>
          <a:ext cx="7765088" cy="1822977"/>
        </a:xfrm>
        <a:prstGeom prst="rect">
          <a:avLst/>
        </a:prstGeom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82550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Ozone</a:t>
          </a:r>
          <a:endParaRPr lang="en-US" sz="6500" b="1" kern="1200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sp:txBody>
      <dsp:txXfrm>
        <a:off x="7311" y="2938933"/>
        <a:ext cx="5468372" cy="1822977"/>
      </dsp:txXfrm>
    </dsp:sp>
    <dsp:sp modelId="{16A79401-D8A8-412D-BA9D-ECDC45EFAB67}">
      <dsp:nvSpPr>
        <dsp:cNvPr id="0" name=""/>
        <dsp:cNvSpPr/>
      </dsp:nvSpPr>
      <dsp:spPr>
        <a:xfrm>
          <a:off x="5029210" y="2895591"/>
          <a:ext cx="2736624" cy="272372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C8555-CAA7-4E8B-9D6F-368121449AED}">
      <dsp:nvSpPr>
        <dsp:cNvPr id="0" name=""/>
        <dsp:cNvSpPr/>
      </dsp:nvSpPr>
      <dsp:spPr>
        <a:xfrm>
          <a:off x="18499" y="302240"/>
          <a:ext cx="7753900" cy="2661123"/>
        </a:xfrm>
        <a:prstGeom prst="round2SameRect">
          <a:avLst>
            <a:gd name="adj1" fmla="val 8000"/>
            <a:gd name="adj2" fmla="val 0"/>
          </a:avLst>
        </a:prstGeom>
        <a:gradFill rotWithShape="0">
          <a:gsLst>
            <a:gs pos="0">
              <a:schemeClr val="accent1">
                <a:tint val="66000"/>
                <a:satMod val="160000"/>
                <a:alpha val="26000"/>
              </a:schemeClr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>
              <a:latin typeface="LilyUPC" pitchFamily="34" charset="-34"/>
              <a:cs typeface="LilyUPC" pitchFamily="34" charset="-34"/>
            </a:rPr>
            <a:t>Various forms of water that fall from clouds.</a:t>
          </a:r>
          <a:endParaRPr lang="en-US" sz="6500" kern="1200" dirty="0">
            <a:latin typeface="LilyUPC" pitchFamily="34" charset="-34"/>
            <a:cs typeface="LilyUPC" pitchFamily="34" charset="-34"/>
          </a:endParaRPr>
        </a:p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>
              <a:latin typeface="LilyUPC" pitchFamily="34" charset="-34"/>
              <a:cs typeface="LilyUPC" pitchFamily="34" charset="-34"/>
            </a:rPr>
            <a:t>Rain, snow, sleet, hail</a:t>
          </a:r>
          <a:endParaRPr lang="en-US" sz="6500" kern="1200" dirty="0">
            <a:latin typeface="LilyUPC" pitchFamily="34" charset="-34"/>
            <a:cs typeface="LilyUPC" pitchFamily="34" charset="-34"/>
          </a:endParaRPr>
        </a:p>
      </dsp:txBody>
      <dsp:txXfrm>
        <a:off x="80852" y="364593"/>
        <a:ext cx="7629194" cy="2598770"/>
      </dsp:txXfrm>
    </dsp:sp>
    <dsp:sp modelId="{FE77D3A9-826F-49DA-B306-A4F44DA2DC4C}">
      <dsp:nvSpPr>
        <dsp:cNvPr id="0" name=""/>
        <dsp:cNvSpPr/>
      </dsp:nvSpPr>
      <dsp:spPr>
        <a:xfrm>
          <a:off x="7311" y="2938933"/>
          <a:ext cx="7765088" cy="1822977"/>
        </a:xfrm>
        <a:prstGeom prst="rect">
          <a:avLst/>
        </a:prstGeom>
        <a:gradFill rotWithShape="0">
          <a:gsLst>
            <a:gs pos="0">
              <a:schemeClr val="tx2"/>
            </a:gs>
            <a:gs pos="50000">
              <a:schemeClr val="accent1">
                <a:tint val="44500"/>
                <a:satMod val="160000"/>
                <a:alpha val="2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0" rIns="81280" bIns="0" numCol="1" spcCol="1270" anchor="ctr" anchorCtr="0">
          <a:noAutofit/>
        </a:bodyPr>
        <a:lstStyle/>
        <a:p>
          <a:pPr lvl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b="1" kern="1200" cap="none" spc="0" baseline="0" dirty="0" smtClean="0">
              <a:ln w="28575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rPr>
            <a:t>Precipitation</a:t>
          </a:r>
          <a:endParaRPr lang="en-US" sz="6400" b="1" kern="1200" cap="none" spc="0" baseline="0" dirty="0">
            <a:ln w="28575" cmpd="sng">
              <a:solidFill>
                <a:schemeClr val="bg1"/>
              </a:solidFill>
              <a:prstDash val="solid"/>
            </a:ln>
            <a:solidFill>
              <a:schemeClr val="tx2">
                <a:lumMod val="75000"/>
              </a:schemeClr>
            </a:soli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Bauhaus 93" pitchFamily="82" charset="0"/>
          </a:endParaRPr>
        </a:p>
      </dsp:txBody>
      <dsp:txXfrm>
        <a:off x="7311" y="2938933"/>
        <a:ext cx="5468372" cy="1822977"/>
      </dsp:txXfrm>
    </dsp:sp>
    <dsp:sp modelId="{16A79401-D8A8-412D-BA9D-ECDC45EFAB67}">
      <dsp:nvSpPr>
        <dsp:cNvPr id="0" name=""/>
        <dsp:cNvSpPr/>
      </dsp:nvSpPr>
      <dsp:spPr>
        <a:xfrm>
          <a:off x="5035775" y="2438406"/>
          <a:ext cx="2736624" cy="272372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37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bList2#46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bList2#47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bList2#48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bList2#49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bList2#50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bList2#51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bList2#5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bList2#53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bList2#54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bList2#55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#38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bList2#56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bList2#57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bList2#58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bList2#59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bList2#60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bList2#61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bList2#6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bList2#63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bList2#64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bList2#65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List2#39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bList2#66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bList2#67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bList2#68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bList2#69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bList2#70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bList2#71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bList2#7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List2#40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List2#41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List2#4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List2#43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List2#44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bList2#45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086B7-3A0B-43D3-BFCB-7122DDC7F8D4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60CE-1B6A-4DDB-ACFD-2A03EA928D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086B7-3A0B-43D3-BFCB-7122DDC7F8D4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60CE-1B6A-4DDB-ACFD-2A03EA928D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086B7-3A0B-43D3-BFCB-7122DDC7F8D4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60CE-1B6A-4DDB-ACFD-2A03EA928D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086B7-3A0B-43D3-BFCB-7122DDC7F8D4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60CE-1B6A-4DDB-ACFD-2A03EA928D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086B7-3A0B-43D3-BFCB-7122DDC7F8D4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60CE-1B6A-4DDB-ACFD-2A03EA928D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086B7-3A0B-43D3-BFCB-7122DDC7F8D4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60CE-1B6A-4DDB-ACFD-2A03EA928D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086B7-3A0B-43D3-BFCB-7122DDC7F8D4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60CE-1B6A-4DDB-ACFD-2A03EA928D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086B7-3A0B-43D3-BFCB-7122DDC7F8D4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60CE-1B6A-4DDB-ACFD-2A03EA928D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086B7-3A0B-43D3-BFCB-7122DDC7F8D4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60CE-1B6A-4DDB-ACFD-2A03EA928D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086B7-3A0B-43D3-BFCB-7122DDC7F8D4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60CE-1B6A-4DDB-ACFD-2A03EA928D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086B7-3A0B-43D3-BFCB-7122DDC7F8D4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60CE-1B6A-4DDB-ACFD-2A03EA928D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086B7-3A0B-43D3-BFCB-7122DDC7F8D4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760CE-1B6A-4DDB-ACFD-2A03EA928D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838200"/>
          <a:ext cx="8077200" cy="5923788"/>
        </p:xfrm>
        <a:graphic>
          <a:graphicData uri="http://schemas.openxmlformats.org/drawingml/2006/table">
            <a:tbl>
              <a:tblPr>
                <a:effectLst>
                  <a:outerShdw blurRad="50800" dir="2700000" algn="tl" rotWithShape="0">
                    <a:prstClr val="black"/>
                  </a:outerShdw>
                </a:effectLst>
              </a:tblPr>
              <a:tblGrid>
                <a:gridCol w="2692400"/>
                <a:gridCol w="2692400"/>
                <a:gridCol w="2692400"/>
              </a:tblGrid>
              <a:tr h="4258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Calibri"/>
                          <a:ea typeface="Calibri"/>
                          <a:cs typeface="Times New Roman"/>
                        </a:rPr>
                        <a:t>Atmosphere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12000"/>
                          </a:srgbClr>
                        </a:gs>
                        <a:gs pos="53000">
                          <a:srgbClr val="D4DEFF">
                            <a:alpha val="42000"/>
                          </a:srgbClr>
                        </a:gs>
                        <a:gs pos="83000">
                          <a:srgbClr val="D4DEFF">
                            <a:alpha val="55000"/>
                          </a:srgbClr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Troposphere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12000"/>
                          </a:srgbClr>
                        </a:gs>
                        <a:gs pos="53000">
                          <a:srgbClr val="D4DEFF">
                            <a:alpha val="42000"/>
                          </a:srgbClr>
                        </a:gs>
                        <a:gs pos="83000">
                          <a:srgbClr val="D4DEFF">
                            <a:alpha val="55000"/>
                          </a:srgbClr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Stratosphere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12000"/>
                          </a:srgbClr>
                        </a:gs>
                        <a:gs pos="53000">
                          <a:srgbClr val="D4DEFF">
                            <a:alpha val="42000"/>
                          </a:srgbClr>
                        </a:gs>
                        <a:gs pos="83000">
                          <a:srgbClr val="D4DEFF">
                            <a:alpha val="55000"/>
                          </a:srgbClr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4258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Mesosphere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12000"/>
                          </a:srgbClr>
                        </a:gs>
                        <a:gs pos="53000">
                          <a:srgbClr val="D4DEFF">
                            <a:alpha val="42000"/>
                          </a:srgbClr>
                        </a:gs>
                        <a:gs pos="83000">
                          <a:srgbClr val="D4DEFF">
                            <a:alpha val="55000"/>
                          </a:srgbClr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Thermosphere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12000"/>
                          </a:srgbClr>
                        </a:gs>
                        <a:gs pos="53000">
                          <a:srgbClr val="D4DEFF">
                            <a:alpha val="42000"/>
                          </a:srgbClr>
                        </a:gs>
                        <a:gs pos="83000">
                          <a:srgbClr val="D4DEFF">
                            <a:alpha val="55000"/>
                          </a:srgbClr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Ionosphere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12000"/>
                          </a:srgbClr>
                        </a:gs>
                        <a:gs pos="53000">
                          <a:srgbClr val="D4DEFF">
                            <a:alpha val="42000"/>
                          </a:srgbClr>
                        </a:gs>
                        <a:gs pos="83000">
                          <a:srgbClr val="D4DEFF">
                            <a:alpha val="55000"/>
                          </a:srgbClr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4258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Exosphere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12000"/>
                          </a:srgbClr>
                        </a:gs>
                        <a:gs pos="53000">
                          <a:srgbClr val="D4DEFF">
                            <a:alpha val="42000"/>
                          </a:srgbClr>
                        </a:gs>
                        <a:gs pos="83000">
                          <a:srgbClr val="D4DEFF">
                            <a:alpha val="55000"/>
                          </a:srgbClr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Ozone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12000"/>
                          </a:srgbClr>
                        </a:gs>
                        <a:gs pos="53000">
                          <a:srgbClr val="D4DEFF">
                            <a:alpha val="42000"/>
                          </a:srgbClr>
                        </a:gs>
                        <a:gs pos="83000">
                          <a:srgbClr val="D4DEFF">
                            <a:alpha val="55000"/>
                          </a:srgbClr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Precipitation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12000"/>
                          </a:srgbClr>
                        </a:gs>
                        <a:gs pos="53000">
                          <a:srgbClr val="D4DEFF">
                            <a:alpha val="42000"/>
                          </a:srgbClr>
                        </a:gs>
                        <a:gs pos="83000">
                          <a:srgbClr val="D4DEFF">
                            <a:alpha val="55000"/>
                          </a:srgbClr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4258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Calibri"/>
                          <a:ea typeface="Calibri"/>
                          <a:cs typeface="Times New Roman"/>
                        </a:rPr>
                        <a:t>Condensation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12000"/>
                          </a:srgbClr>
                        </a:gs>
                        <a:gs pos="53000">
                          <a:srgbClr val="D4DEFF">
                            <a:alpha val="42000"/>
                          </a:srgbClr>
                        </a:gs>
                        <a:gs pos="83000">
                          <a:srgbClr val="D4DEFF">
                            <a:alpha val="55000"/>
                          </a:srgbClr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Dew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12000"/>
                          </a:srgbClr>
                        </a:gs>
                        <a:gs pos="53000">
                          <a:srgbClr val="D4DEFF">
                            <a:alpha val="42000"/>
                          </a:srgbClr>
                        </a:gs>
                        <a:gs pos="83000">
                          <a:srgbClr val="D4DEFF">
                            <a:alpha val="55000"/>
                          </a:srgbClr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Frost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12000"/>
                          </a:srgbClr>
                        </a:gs>
                        <a:gs pos="53000">
                          <a:srgbClr val="D4DEFF">
                            <a:alpha val="42000"/>
                          </a:srgbClr>
                        </a:gs>
                        <a:gs pos="83000">
                          <a:srgbClr val="D4DEFF">
                            <a:alpha val="55000"/>
                          </a:srgbClr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4258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Run-off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12000"/>
                          </a:srgbClr>
                        </a:gs>
                        <a:gs pos="53000">
                          <a:srgbClr val="D4DEFF">
                            <a:alpha val="42000"/>
                          </a:srgbClr>
                        </a:gs>
                        <a:gs pos="83000">
                          <a:srgbClr val="D4DEFF">
                            <a:alpha val="55000"/>
                          </a:srgbClr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Calibri"/>
                          <a:ea typeface="Calibri"/>
                          <a:cs typeface="Times New Roman"/>
                        </a:rPr>
                        <a:t>Cumulus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12000"/>
                          </a:srgbClr>
                        </a:gs>
                        <a:gs pos="53000">
                          <a:srgbClr val="D4DEFF">
                            <a:alpha val="42000"/>
                          </a:srgbClr>
                        </a:gs>
                        <a:gs pos="83000">
                          <a:srgbClr val="D4DEFF">
                            <a:alpha val="55000"/>
                          </a:srgbClr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Cirrus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12000"/>
                          </a:srgbClr>
                        </a:gs>
                        <a:gs pos="53000">
                          <a:srgbClr val="D4DEFF">
                            <a:alpha val="42000"/>
                          </a:srgbClr>
                        </a:gs>
                        <a:gs pos="83000">
                          <a:srgbClr val="D4DEFF">
                            <a:alpha val="55000"/>
                          </a:srgbClr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4258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Stratus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12000"/>
                          </a:srgbClr>
                        </a:gs>
                        <a:gs pos="53000">
                          <a:srgbClr val="D4DEFF">
                            <a:alpha val="42000"/>
                          </a:srgbClr>
                        </a:gs>
                        <a:gs pos="83000">
                          <a:srgbClr val="D4DEFF">
                            <a:alpha val="55000"/>
                          </a:srgbClr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Cumulonimbus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12000"/>
                          </a:srgbClr>
                        </a:gs>
                        <a:gs pos="53000">
                          <a:srgbClr val="D4DEFF">
                            <a:alpha val="42000"/>
                          </a:srgbClr>
                        </a:gs>
                        <a:gs pos="83000">
                          <a:srgbClr val="D4DEFF">
                            <a:alpha val="55000"/>
                          </a:srgbClr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Fog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12000"/>
                          </a:srgbClr>
                        </a:gs>
                        <a:gs pos="53000">
                          <a:srgbClr val="D4DEFF">
                            <a:alpha val="42000"/>
                          </a:srgbClr>
                        </a:gs>
                        <a:gs pos="83000">
                          <a:srgbClr val="D4DEFF">
                            <a:alpha val="55000"/>
                          </a:srgbClr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4258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Nimbo/Nimbus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12000"/>
                          </a:srgbClr>
                        </a:gs>
                        <a:gs pos="53000">
                          <a:srgbClr val="D4DEFF">
                            <a:alpha val="42000"/>
                          </a:srgbClr>
                        </a:gs>
                        <a:gs pos="83000">
                          <a:srgbClr val="D4DEFF">
                            <a:alpha val="55000"/>
                          </a:srgbClr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Air Mass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12000"/>
                          </a:srgbClr>
                        </a:gs>
                        <a:gs pos="53000">
                          <a:srgbClr val="D4DEFF">
                            <a:alpha val="42000"/>
                          </a:srgbClr>
                        </a:gs>
                        <a:gs pos="83000">
                          <a:srgbClr val="D4DEFF">
                            <a:alpha val="55000"/>
                          </a:srgbClr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Front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12000"/>
                          </a:srgbClr>
                        </a:gs>
                        <a:gs pos="53000">
                          <a:srgbClr val="D4DEFF">
                            <a:alpha val="42000"/>
                          </a:srgbClr>
                        </a:gs>
                        <a:gs pos="83000">
                          <a:srgbClr val="D4DEFF">
                            <a:alpha val="55000"/>
                          </a:srgbClr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4258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Warm front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12000"/>
                          </a:srgbClr>
                        </a:gs>
                        <a:gs pos="53000">
                          <a:srgbClr val="D4DEFF">
                            <a:alpha val="42000"/>
                          </a:srgbClr>
                        </a:gs>
                        <a:gs pos="83000">
                          <a:srgbClr val="D4DEFF">
                            <a:alpha val="55000"/>
                          </a:srgbClr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Cold front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12000"/>
                          </a:srgbClr>
                        </a:gs>
                        <a:gs pos="53000">
                          <a:srgbClr val="D4DEFF">
                            <a:alpha val="42000"/>
                          </a:srgbClr>
                        </a:gs>
                        <a:gs pos="83000">
                          <a:srgbClr val="D4DEFF">
                            <a:alpha val="55000"/>
                          </a:srgbClr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Stationary front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12000"/>
                          </a:srgbClr>
                        </a:gs>
                        <a:gs pos="53000">
                          <a:srgbClr val="D4DEFF">
                            <a:alpha val="42000"/>
                          </a:srgbClr>
                        </a:gs>
                        <a:gs pos="83000">
                          <a:srgbClr val="D4DEFF">
                            <a:alpha val="55000"/>
                          </a:srgbClr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4258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Occluded front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12000"/>
                          </a:srgbClr>
                        </a:gs>
                        <a:gs pos="53000">
                          <a:srgbClr val="D4DEFF">
                            <a:alpha val="42000"/>
                          </a:srgbClr>
                        </a:gs>
                        <a:gs pos="83000">
                          <a:srgbClr val="D4DEFF">
                            <a:alpha val="55000"/>
                          </a:srgbClr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High pressure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12000"/>
                          </a:srgbClr>
                        </a:gs>
                        <a:gs pos="53000">
                          <a:srgbClr val="D4DEFF">
                            <a:alpha val="42000"/>
                          </a:srgbClr>
                        </a:gs>
                        <a:gs pos="83000">
                          <a:srgbClr val="D4DEFF">
                            <a:alpha val="55000"/>
                          </a:srgbClr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Low pressure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12000"/>
                          </a:srgbClr>
                        </a:gs>
                        <a:gs pos="53000">
                          <a:srgbClr val="D4DEFF">
                            <a:alpha val="42000"/>
                          </a:srgbClr>
                        </a:gs>
                        <a:gs pos="83000">
                          <a:srgbClr val="D4DEFF">
                            <a:alpha val="55000"/>
                          </a:srgbClr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4258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Tornado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12000"/>
                          </a:srgbClr>
                        </a:gs>
                        <a:gs pos="53000">
                          <a:srgbClr val="D4DEFF">
                            <a:alpha val="42000"/>
                          </a:srgbClr>
                        </a:gs>
                        <a:gs pos="83000">
                          <a:srgbClr val="D4DEFF">
                            <a:alpha val="55000"/>
                          </a:srgbClr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Hurricane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12000"/>
                          </a:srgbClr>
                        </a:gs>
                        <a:gs pos="53000">
                          <a:srgbClr val="D4DEFF">
                            <a:alpha val="42000"/>
                          </a:srgbClr>
                        </a:gs>
                        <a:gs pos="83000">
                          <a:srgbClr val="D4DEFF">
                            <a:alpha val="55000"/>
                          </a:srgbClr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Anemometer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12000"/>
                          </a:srgbClr>
                        </a:gs>
                        <a:gs pos="53000">
                          <a:srgbClr val="D4DEFF">
                            <a:alpha val="42000"/>
                          </a:srgbClr>
                        </a:gs>
                        <a:gs pos="83000">
                          <a:srgbClr val="D4DEFF">
                            <a:alpha val="55000"/>
                          </a:srgbClr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8016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Sling psychrometer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12000"/>
                          </a:srgbClr>
                        </a:gs>
                        <a:gs pos="53000">
                          <a:srgbClr val="D4DEFF">
                            <a:alpha val="42000"/>
                          </a:srgbClr>
                        </a:gs>
                        <a:gs pos="83000">
                          <a:srgbClr val="D4DEFF">
                            <a:alpha val="55000"/>
                          </a:srgbClr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Wind vane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12000"/>
                          </a:srgbClr>
                        </a:gs>
                        <a:gs pos="53000">
                          <a:srgbClr val="D4DEFF">
                            <a:alpha val="42000"/>
                          </a:srgbClr>
                        </a:gs>
                        <a:gs pos="83000">
                          <a:srgbClr val="D4DEFF">
                            <a:alpha val="55000"/>
                          </a:srgbClr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Barometer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12000"/>
                          </a:srgbClr>
                        </a:gs>
                        <a:gs pos="53000">
                          <a:srgbClr val="D4DEFF">
                            <a:alpha val="42000"/>
                          </a:srgbClr>
                        </a:gs>
                        <a:gs pos="83000">
                          <a:srgbClr val="D4DEFF">
                            <a:alpha val="55000"/>
                          </a:srgbClr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4258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Calibri"/>
                          <a:ea typeface="Calibri"/>
                          <a:cs typeface="Times New Roman"/>
                        </a:rPr>
                        <a:t>Rain gauge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12000"/>
                          </a:srgbClr>
                        </a:gs>
                        <a:gs pos="53000">
                          <a:srgbClr val="D4DEFF">
                            <a:alpha val="42000"/>
                          </a:srgbClr>
                        </a:gs>
                        <a:gs pos="83000">
                          <a:srgbClr val="D4DEFF">
                            <a:alpha val="55000"/>
                          </a:srgbClr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err="1">
                          <a:latin typeface="Calibri"/>
                          <a:ea typeface="Calibri"/>
                          <a:cs typeface="Times New Roman"/>
                        </a:rPr>
                        <a:t>Coriolis</a:t>
                      </a:r>
                      <a:r>
                        <a:rPr lang="en-US" sz="2600" b="1" dirty="0">
                          <a:latin typeface="Calibri"/>
                          <a:ea typeface="Calibri"/>
                          <a:cs typeface="Times New Roman"/>
                        </a:rPr>
                        <a:t> effect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12000"/>
                          </a:srgbClr>
                        </a:gs>
                        <a:gs pos="53000">
                          <a:srgbClr val="D4DEFF">
                            <a:alpha val="42000"/>
                          </a:srgbClr>
                        </a:gs>
                        <a:gs pos="83000">
                          <a:srgbClr val="D4DEFF">
                            <a:alpha val="55000"/>
                          </a:srgbClr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Calibri"/>
                          <a:ea typeface="Calibri"/>
                          <a:cs typeface="Times New Roman"/>
                        </a:rPr>
                        <a:t>Jet stream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488C4">
                            <a:alpha val="12000"/>
                          </a:srgbClr>
                        </a:gs>
                        <a:gs pos="53000">
                          <a:srgbClr val="D4DEFF">
                            <a:alpha val="42000"/>
                          </a:srgbClr>
                        </a:gs>
                        <a:gs pos="83000">
                          <a:srgbClr val="D4DEFF">
                            <a:alpha val="55000"/>
                          </a:srgbClr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914400" y="0"/>
            <a:ext cx="68900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Weather Vocabulary</a:t>
            </a:r>
            <a:endParaRPr lang="en-US" sz="5400" b="1" cap="none" spc="300" dirty="0">
              <a:ln w="11430" cmpd="sng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62000" y="609600"/>
          <a:ext cx="77724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62000" y="609600"/>
          <a:ext cx="77724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62000" y="609600"/>
          <a:ext cx="77724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62000" y="609600"/>
          <a:ext cx="77724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62000" y="609600"/>
          <a:ext cx="77724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62000" y="609600"/>
          <a:ext cx="77724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62000" y="609600"/>
          <a:ext cx="77724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62000" y="609600"/>
          <a:ext cx="77724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62000" y="609600"/>
          <a:ext cx="77724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62000" y="609600"/>
          <a:ext cx="77724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62000" y="609600"/>
          <a:ext cx="77724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62000" y="609600"/>
          <a:ext cx="77724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62000" y="609600"/>
          <a:ext cx="77724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62000" y="609600"/>
          <a:ext cx="77724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62000" y="609600"/>
          <a:ext cx="77724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62000" y="609600"/>
          <a:ext cx="77724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62000" y="609600"/>
          <a:ext cx="77724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62000" y="609600"/>
          <a:ext cx="77724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62000" y="609600"/>
          <a:ext cx="77724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62000" y="609600"/>
          <a:ext cx="77724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62000" y="609600"/>
          <a:ext cx="77724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62000" y="609600"/>
          <a:ext cx="77724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62000" y="609600"/>
          <a:ext cx="77724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62000" y="609600"/>
          <a:ext cx="77724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62000" y="609600"/>
          <a:ext cx="77724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62000" y="609600"/>
          <a:ext cx="77724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62000" y="609600"/>
          <a:ext cx="77724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62000" y="609600"/>
          <a:ext cx="77724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62000" y="609600"/>
          <a:ext cx="77724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62000" y="609600"/>
          <a:ext cx="77724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62000" y="609600"/>
          <a:ext cx="77724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62000" y="609600"/>
          <a:ext cx="77724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62000" y="609600"/>
          <a:ext cx="77724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62000" y="609600"/>
          <a:ext cx="77724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62000" y="609600"/>
          <a:ext cx="77724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62000" y="609600"/>
          <a:ext cx="77724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516</Words>
  <Application>Microsoft Office PowerPoint</Application>
  <PresentationFormat>On-screen Show (4:3)</PresentationFormat>
  <Paragraphs>113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pamela</dc:creator>
  <cp:lastModifiedBy>teacher</cp:lastModifiedBy>
  <cp:revision>13</cp:revision>
  <dcterms:created xsi:type="dcterms:W3CDTF">2009-12-31T01:35:40Z</dcterms:created>
  <dcterms:modified xsi:type="dcterms:W3CDTF">2014-11-21T18:10:08Z</dcterms:modified>
</cp:coreProperties>
</file>